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344" r:id="rId3"/>
    <p:sldId id="2346" r:id="rId4"/>
    <p:sldId id="2348" r:id="rId5"/>
    <p:sldId id="2352" r:id="rId6"/>
    <p:sldId id="2343" r:id="rId7"/>
    <p:sldId id="258" r:id="rId8"/>
    <p:sldId id="235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18" autoAdjust="0"/>
  </p:normalViewPr>
  <p:slideViewPr>
    <p:cSldViewPr snapToGrid="0">
      <p:cViewPr varScale="1">
        <p:scale>
          <a:sx n="84" d="100"/>
          <a:sy n="84" d="100"/>
        </p:scale>
        <p:origin x="340" y="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3E6BF-3E6F-410B-B08B-A93CD5A8B3CB}" type="datetimeFigureOut">
              <a:rPr lang="fr-FR" smtClean="0"/>
              <a:t>25/09/2022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16A09-CD9B-41E7-998F-7F8C69A0AC1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35095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D7073E9-4847-266D-3ABF-CB9606CF96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213099"/>
            <a:ext cx="4581763" cy="931863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fr-FR" dirty="0"/>
              <a:t>Modifiez le style du titre</a:t>
            </a:r>
            <a:endParaRPr lang="en-GB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B35875-032B-74EF-6D3C-7E09A45DBE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237038"/>
            <a:ext cx="4581763" cy="639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GB"/>
          </a:p>
        </p:txBody>
      </p:sp>
      <p:sp>
        <p:nvSpPr>
          <p:cNvPr id="11" name="Figure">
            <a:extLst>
              <a:ext uri="{FF2B5EF4-FFF2-40B4-BE49-F238E27FC236}">
                <a16:creationId xmlns:a16="http://schemas.microsoft.com/office/drawing/2014/main" id="{6DB6E3B1-B481-8F60-8C9C-38F84D3273ED}"/>
              </a:ext>
            </a:extLst>
          </p:cNvPr>
          <p:cNvSpPr/>
          <p:nvPr userDrawn="1"/>
        </p:nvSpPr>
        <p:spPr>
          <a:xfrm rot="9529503" flipH="1">
            <a:off x="520041" y="2069947"/>
            <a:ext cx="5203243" cy="3538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2" name="Cercle">
            <a:extLst>
              <a:ext uri="{FF2B5EF4-FFF2-40B4-BE49-F238E27FC236}">
                <a16:creationId xmlns:a16="http://schemas.microsoft.com/office/drawing/2014/main" id="{956FA8BC-5C86-C5CE-7B8E-BA9036597572}"/>
              </a:ext>
            </a:extLst>
          </p:cNvPr>
          <p:cNvSpPr/>
          <p:nvPr userDrawn="1"/>
        </p:nvSpPr>
        <p:spPr>
          <a:xfrm>
            <a:off x="1146072" y="1311349"/>
            <a:ext cx="927018" cy="927019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3" name="Espace réservé pour une image  9">
            <a:extLst>
              <a:ext uri="{FF2B5EF4-FFF2-40B4-BE49-F238E27FC236}">
                <a16:creationId xmlns:a16="http://schemas.microsoft.com/office/drawing/2014/main" id="{10EE2B17-6532-ADE0-BCB0-90E83487A2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03688" y="1677555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endParaRPr lang="fr-FR" dirty="0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178280C6-40F7-1C25-1DE3-29076E1280FF}"/>
              </a:ext>
            </a:extLst>
          </p:cNvPr>
          <p:cNvGrpSpPr/>
          <p:nvPr userDrawn="1"/>
        </p:nvGrpSpPr>
        <p:grpSpPr>
          <a:xfrm>
            <a:off x="4090891" y="532335"/>
            <a:ext cx="2290439" cy="2290439"/>
            <a:chOff x="435368" y="0"/>
            <a:chExt cx="2290439" cy="2290439"/>
          </a:xfrm>
        </p:grpSpPr>
        <p:grpSp>
          <p:nvGrpSpPr>
            <p:cNvPr id="15" name="Graphique 13">
              <a:extLst>
                <a:ext uri="{FF2B5EF4-FFF2-40B4-BE49-F238E27FC236}">
                  <a16:creationId xmlns:a16="http://schemas.microsoft.com/office/drawing/2014/main" id="{B916B668-E823-DE33-F245-CA6E42002283}"/>
                </a:ext>
              </a:extLst>
            </p:cNvPr>
            <p:cNvGrpSpPr/>
            <p:nvPr userDrawn="1"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26" name="Forme libre : forme 25">
                <a:extLst>
                  <a:ext uri="{FF2B5EF4-FFF2-40B4-BE49-F238E27FC236}">
                    <a16:creationId xmlns:a16="http://schemas.microsoft.com/office/drawing/2014/main" id="{FB6A0718-520F-996A-F7A1-48DD60A0A820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solidFill>
                <a:schemeClr val="bg1"/>
              </a:solidFill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7" name="Forme libre : forme 26">
                <a:extLst>
                  <a:ext uri="{FF2B5EF4-FFF2-40B4-BE49-F238E27FC236}">
                    <a16:creationId xmlns:a16="http://schemas.microsoft.com/office/drawing/2014/main" id="{F2E3FF4D-61E1-974A-546B-D79C12F01770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solidFill>
                <a:schemeClr val="bg1"/>
              </a:solidFill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orme libre : forme 27">
                <a:extLst>
                  <a:ext uri="{FF2B5EF4-FFF2-40B4-BE49-F238E27FC236}">
                    <a16:creationId xmlns:a16="http://schemas.microsoft.com/office/drawing/2014/main" id="{6F0F5CD3-5EF4-F871-1960-0959726C9662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aphique 19">
              <a:extLst>
                <a:ext uri="{FF2B5EF4-FFF2-40B4-BE49-F238E27FC236}">
                  <a16:creationId xmlns:a16="http://schemas.microsoft.com/office/drawing/2014/main" id="{2F364C12-2062-01E0-CE8C-72F747508903}"/>
                </a:ext>
              </a:extLst>
            </p:cNvPr>
            <p:cNvGrpSpPr/>
            <p:nvPr userDrawn="1"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6FBC033A-9459-27A5-C650-7A62CA7EE648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828FF85-6BB0-27F1-CAAF-953531B361ED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C4D484CC-0C41-9383-47E7-864CC7ACD41E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CA331CBA-BF55-D871-0259-C3FAFAEE328A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orme libre : forme 20">
                <a:extLst>
                  <a:ext uri="{FF2B5EF4-FFF2-40B4-BE49-F238E27FC236}">
                    <a16:creationId xmlns:a16="http://schemas.microsoft.com/office/drawing/2014/main" id="{9C27580E-3C88-69A5-C926-1DC24573D19A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2" name="Forme libre : forme 21">
                <a:extLst>
                  <a:ext uri="{FF2B5EF4-FFF2-40B4-BE49-F238E27FC236}">
                    <a16:creationId xmlns:a16="http://schemas.microsoft.com/office/drawing/2014/main" id="{33C714EA-832F-D124-535C-C880E3DA5E2C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orme libre : forme 22">
                <a:extLst>
                  <a:ext uri="{FF2B5EF4-FFF2-40B4-BE49-F238E27FC236}">
                    <a16:creationId xmlns:a16="http://schemas.microsoft.com/office/drawing/2014/main" id="{9AB51E24-B77E-0C32-FC8A-7B5418DAF60C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4" name="Forme libre : forme 23">
                <a:extLst>
                  <a:ext uri="{FF2B5EF4-FFF2-40B4-BE49-F238E27FC236}">
                    <a16:creationId xmlns:a16="http://schemas.microsoft.com/office/drawing/2014/main" id="{8024D3A3-1436-8F1E-9D03-C1C52E676442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5" name="Forme libre : forme 24">
                <a:extLst>
                  <a:ext uri="{FF2B5EF4-FFF2-40B4-BE49-F238E27FC236}">
                    <a16:creationId xmlns:a16="http://schemas.microsoft.com/office/drawing/2014/main" id="{6B22BA01-B4CA-4AB1-76E7-CEABD5C9F0A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9" name="Cercle">
            <a:extLst>
              <a:ext uri="{FF2B5EF4-FFF2-40B4-BE49-F238E27FC236}">
                <a16:creationId xmlns:a16="http://schemas.microsoft.com/office/drawing/2014/main" id="{4B312C07-F189-F80F-004A-DB228FC0DCC2}"/>
              </a:ext>
            </a:extLst>
          </p:cNvPr>
          <p:cNvSpPr/>
          <p:nvPr userDrawn="1"/>
        </p:nvSpPr>
        <p:spPr>
          <a:xfrm>
            <a:off x="939731" y="5010654"/>
            <a:ext cx="669850" cy="669851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312600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1C06E2-6519-5A21-C5E8-E94414CDB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18B53F-2742-425A-AAAC-C93CEE5C680A}" type="datetime1">
              <a:rPr lang="en-GB" smtClean="0"/>
              <a:t>25/09/2022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367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02B09A-1196-0C39-0BF7-176402D97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A856197-822A-F55F-8420-30D589A6D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2876-F54A-482C-A13A-CF0235E69007}" type="datetime1">
              <a:rPr lang="en-GB" smtClean="0"/>
              <a:t>25/09/2022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20CF0A9-1443-B512-53EE-45961B5F7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0961F78-E132-4899-B893-6B2EDCE7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173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6EB2D1-E785-DFC0-CA0D-A57047730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07A5266-9A51-CC90-1276-262D9D29F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84F4239-FDA2-8ECB-C47D-6435BDF07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7E5C1-CCD0-4D5F-9999-233910A2D111}" type="datetime1">
              <a:rPr lang="en-GB" smtClean="0"/>
              <a:t>25/09/2022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3C166C0-F676-CEDC-F151-72FF16DA1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C6B6170-BD4F-182A-CC59-C7F4F2201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9597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188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iel, extérieur, neige, nature&#10;&#10;Description générée automatiquement">
            <a:extLst>
              <a:ext uri="{FF2B5EF4-FFF2-40B4-BE49-F238E27FC236}">
                <a16:creationId xmlns:a16="http://schemas.microsoft.com/office/drawing/2014/main" id="{7F7A3FE2-717A-441E-A303-CE05AE6762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751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llipse 21">
            <a:extLst>
              <a:ext uri="{FF2B5EF4-FFF2-40B4-BE49-F238E27FC236}">
                <a16:creationId xmlns:a16="http://schemas.microsoft.com/office/drawing/2014/main" id="{C45EC699-9C63-88F3-9700-A74DD2F15D55}"/>
              </a:ext>
            </a:extLst>
          </p:cNvPr>
          <p:cNvSpPr/>
          <p:nvPr userDrawn="1"/>
        </p:nvSpPr>
        <p:spPr>
          <a:xfrm>
            <a:off x="10896600" y="6264275"/>
            <a:ext cx="457200" cy="4572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B56746-EC61-1D0E-4C7E-CB6B9041F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0916" y="697944"/>
            <a:ext cx="9252053" cy="9760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17641E-8543-CD31-4749-826B8DF81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2390014"/>
            <a:ext cx="10515600" cy="3786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  <a:endParaRPr lang="en-GB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E5F4A6D-AEBF-D1DD-ED3D-7A7132F4BF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C5E08-6934-4BFB-93E2-062F66D0846F}" type="datetime1">
              <a:rPr lang="en-GB" smtClean="0"/>
              <a:t>25/09/2022</a:t>
            </a:fld>
            <a:endParaRPr lang="en-GB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6CB3CF5-54AA-FF7B-C0B2-71E48D8F8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70915" y="300924"/>
            <a:ext cx="925205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000" cap="all" baseline="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r>
              <a:rPr lang="en-GB"/>
              <a:t>Rentrée scolaire 2022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59609DB-6FF6-92F7-9946-E43AC9DF05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96600" y="6264276"/>
            <a:ext cx="457200" cy="457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8DC311F-5D98-4082-B53F-F07FF87FC8FE}" type="slidenum">
              <a:rPr lang="en-GB" smtClean="0"/>
              <a:pPr/>
              <a:t>‹N°›</a:t>
            </a:fld>
            <a:endParaRPr lang="en-GB" dirty="0"/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D7384446-9347-D358-C57A-1DE09395C4E2}"/>
              </a:ext>
            </a:extLst>
          </p:cNvPr>
          <p:cNvGrpSpPr/>
          <p:nvPr userDrawn="1"/>
        </p:nvGrpSpPr>
        <p:grpSpPr>
          <a:xfrm>
            <a:off x="375218" y="136525"/>
            <a:ext cx="1695697" cy="1695697"/>
            <a:chOff x="435368" y="0"/>
            <a:chExt cx="2290439" cy="2290439"/>
          </a:xfrm>
        </p:grpSpPr>
        <p:grpSp>
          <p:nvGrpSpPr>
            <p:cNvPr id="7" name="Graphique 13">
              <a:extLst>
                <a:ext uri="{FF2B5EF4-FFF2-40B4-BE49-F238E27FC236}">
                  <a16:creationId xmlns:a16="http://schemas.microsoft.com/office/drawing/2014/main" id="{DA297B0F-D7DE-ED7B-B0E7-297CE9532D36}"/>
                </a:ext>
              </a:extLst>
            </p:cNvPr>
            <p:cNvGrpSpPr/>
            <p:nvPr userDrawn="1"/>
          </p:nvGrpSpPr>
          <p:grpSpPr>
            <a:xfrm>
              <a:off x="435368" y="0"/>
              <a:ext cx="2290439" cy="2290439"/>
              <a:chOff x="683943" y="2077820"/>
              <a:chExt cx="2562337" cy="2562337"/>
            </a:xfrm>
          </p:grpSpPr>
          <p:sp>
            <p:nvSpPr>
              <p:cNvPr id="8" name="Forme libre : forme 7">
                <a:extLst>
                  <a:ext uri="{FF2B5EF4-FFF2-40B4-BE49-F238E27FC236}">
                    <a16:creationId xmlns:a16="http://schemas.microsoft.com/office/drawing/2014/main" id="{1A2AAD0D-39FE-FA53-FAA4-99356A0F360C}"/>
                  </a:ext>
                </a:extLst>
              </p:cNvPr>
              <p:cNvSpPr/>
              <p:nvPr/>
            </p:nvSpPr>
            <p:spPr>
              <a:xfrm>
                <a:off x="921497" y="2315336"/>
                <a:ext cx="2087213" cy="2087308"/>
              </a:xfrm>
              <a:custGeom>
                <a:avLst/>
                <a:gdLst>
                  <a:gd name="connsiteX0" fmla="*/ 2087213 w 2087213"/>
                  <a:gd name="connsiteY0" fmla="*/ 1043654 h 2087308"/>
                  <a:gd name="connsiteX1" fmla="*/ 1043559 w 2087213"/>
                  <a:gd name="connsiteY1" fmla="*/ 0 h 2087308"/>
                  <a:gd name="connsiteX2" fmla="*/ 0 w 2087213"/>
                  <a:gd name="connsiteY2" fmla="*/ 1043654 h 2087308"/>
                  <a:gd name="connsiteX3" fmla="*/ 1043559 w 2087213"/>
                  <a:gd name="connsiteY3" fmla="*/ 2087309 h 2087308"/>
                  <a:gd name="connsiteX4" fmla="*/ 2087213 w 2087213"/>
                  <a:gd name="connsiteY4" fmla="*/ 1043654 h 208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213" h="2087308">
                    <a:moveTo>
                      <a:pt x="2087213" y="1043654"/>
                    </a:moveTo>
                    <a:cubicBezTo>
                      <a:pt x="2087213" y="467297"/>
                      <a:pt x="1620012" y="0"/>
                      <a:pt x="1043559" y="0"/>
                    </a:cubicBezTo>
                    <a:cubicBezTo>
                      <a:pt x="467106" y="0"/>
                      <a:pt x="0" y="467297"/>
                      <a:pt x="0" y="1043654"/>
                    </a:cubicBezTo>
                    <a:cubicBezTo>
                      <a:pt x="0" y="1620012"/>
                      <a:pt x="467297" y="2087309"/>
                      <a:pt x="1043559" y="2087309"/>
                    </a:cubicBezTo>
                    <a:cubicBezTo>
                      <a:pt x="1619822" y="2087309"/>
                      <a:pt x="2087213" y="1620107"/>
                      <a:pt x="2087213" y="1043654"/>
                    </a:cubicBezTo>
                    <a:close/>
                  </a:path>
                </a:pathLst>
              </a:custGeom>
              <a:noFill/>
              <a:ln w="11049" cap="flat">
                <a:solidFill>
                  <a:srgbClr val="F6B1A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9" name="Forme libre : forme 8">
                <a:extLst>
                  <a:ext uri="{FF2B5EF4-FFF2-40B4-BE49-F238E27FC236}">
                    <a16:creationId xmlns:a16="http://schemas.microsoft.com/office/drawing/2014/main" id="{0551910A-474D-1257-A755-B1B60D1A3069}"/>
                  </a:ext>
                </a:extLst>
              </p:cNvPr>
              <p:cNvSpPr/>
              <p:nvPr/>
            </p:nvSpPr>
            <p:spPr>
              <a:xfrm rot="-2700000">
                <a:off x="1059189" y="2453066"/>
                <a:ext cx="1811846" cy="1811846"/>
              </a:xfrm>
              <a:custGeom>
                <a:avLst/>
                <a:gdLst>
                  <a:gd name="connsiteX0" fmla="*/ 1811846 w 1811846"/>
                  <a:gd name="connsiteY0" fmla="*/ 905923 h 1811846"/>
                  <a:gd name="connsiteX1" fmla="*/ 905923 w 1811846"/>
                  <a:gd name="connsiteY1" fmla="*/ 1811846 h 1811846"/>
                  <a:gd name="connsiteX2" fmla="*/ 0 w 1811846"/>
                  <a:gd name="connsiteY2" fmla="*/ 905923 h 1811846"/>
                  <a:gd name="connsiteX3" fmla="*/ 905923 w 1811846"/>
                  <a:gd name="connsiteY3" fmla="*/ 0 h 1811846"/>
                  <a:gd name="connsiteX4" fmla="*/ 1811846 w 1811846"/>
                  <a:gd name="connsiteY4" fmla="*/ 905923 h 181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11846" h="1811846">
                    <a:moveTo>
                      <a:pt x="1811846" y="905923"/>
                    </a:moveTo>
                    <a:cubicBezTo>
                      <a:pt x="1811846" y="1406251"/>
                      <a:pt x="1406251" y="1811846"/>
                      <a:pt x="905923" y="1811846"/>
                    </a:cubicBezTo>
                    <a:cubicBezTo>
                      <a:pt x="405596" y="1811846"/>
                      <a:pt x="0" y="1406250"/>
                      <a:pt x="0" y="905923"/>
                    </a:cubicBezTo>
                    <a:cubicBezTo>
                      <a:pt x="0" y="405596"/>
                      <a:pt x="405596" y="0"/>
                      <a:pt x="905923" y="0"/>
                    </a:cubicBezTo>
                    <a:cubicBezTo>
                      <a:pt x="1406251" y="0"/>
                      <a:pt x="1811846" y="405596"/>
                      <a:pt x="1811846" y="905923"/>
                    </a:cubicBezTo>
                    <a:close/>
                  </a:path>
                </a:pathLst>
              </a:custGeom>
              <a:noFill/>
              <a:ln w="39434" cap="flat">
                <a:solidFill>
                  <a:srgbClr val="EF807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0" name="Forme libre : forme 9">
                <a:extLst>
                  <a:ext uri="{FF2B5EF4-FFF2-40B4-BE49-F238E27FC236}">
                    <a16:creationId xmlns:a16="http://schemas.microsoft.com/office/drawing/2014/main" id="{1132793D-4515-9CDB-7AD3-D94FC7CF871B}"/>
                  </a:ext>
                </a:extLst>
              </p:cNvPr>
              <p:cNvSpPr/>
              <p:nvPr/>
            </p:nvSpPr>
            <p:spPr>
              <a:xfrm>
                <a:off x="1158193" y="2552128"/>
                <a:ext cx="1613820" cy="1613725"/>
              </a:xfrm>
              <a:custGeom>
                <a:avLst/>
                <a:gdLst>
                  <a:gd name="connsiteX0" fmla="*/ 1613821 w 1613820"/>
                  <a:gd name="connsiteY0" fmla="*/ 806863 h 1613725"/>
                  <a:gd name="connsiteX1" fmla="*/ 806958 w 1613820"/>
                  <a:gd name="connsiteY1" fmla="*/ 0 h 1613725"/>
                  <a:gd name="connsiteX2" fmla="*/ 0 w 1613820"/>
                  <a:gd name="connsiteY2" fmla="*/ 806863 h 1613725"/>
                  <a:gd name="connsiteX3" fmla="*/ 806863 w 1613820"/>
                  <a:gd name="connsiteY3" fmla="*/ 1613726 h 1613725"/>
                  <a:gd name="connsiteX4" fmla="*/ 1613726 w 1613820"/>
                  <a:gd name="connsiteY4" fmla="*/ 806863 h 1613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3820" h="1613725">
                    <a:moveTo>
                      <a:pt x="1613821" y="806863"/>
                    </a:moveTo>
                    <a:cubicBezTo>
                      <a:pt x="1613821" y="361283"/>
                      <a:pt x="1252538" y="0"/>
                      <a:pt x="806958" y="0"/>
                    </a:cubicBezTo>
                    <a:cubicBezTo>
                      <a:pt x="361379" y="0"/>
                      <a:pt x="0" y="361188"/>
                      <a:pt x="0" y="806863"/>
                    </a:cubicBezTo>
                    <a:cubicBezTo>
                      <a:pt x="0" y="1252538"/>
                      <a:pt x="361283" y="1613726"/>
                      <a:pt x="806863" y="1613726"/>
                    </a:cubicBezTo>
                    <a:cubicBezTo>
                      <a:pt x="1252442" y="1613726"/>
                      <a:pt x="1613726" y="1252442"/>
                      <a:pt x="1613726" y="806863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1" name="Graphique 19">
              <a:extLst>
                <a:ext uri="{FF2B5EF4-FFF2-40B4-BE49-F238E27FC236}">
                  <a16:creationId xmlns:a16="http://schemas.microsoft.com/office/drawing/2014/main" id="{BB21EFB5-91D7-01E9-0735-0E9035B9AAC6}"/>
                </a:ext>
              </a:extLst>
            </p:cNvPr>
            <p:cNvGrpSpPr/>
            <p:nvPr userDrawn="1"/>
          </p:nvGrpSpPr>
          <p:grpSpPr>
            <a:xfrm>
              <a:off x="1134792" y="583901"/>
              <a:ext cx="897159" cy="968406"/>
              <a:chOff x="3331839" y="2722598"/>
              <a:chExt cx="897159" cy="968406"/>
            </a:xfrm>
          </p:grpSpPr>
          <p:sp>
            <p:nvSpPr>
              <p:cNvPr id="12" name="Forme libre : forme 11">
                <a:extLst>
                  <a:ext uri="{FF2B5EF4-FFF2-40B4-BE49-F238E27FC236}">
                    <a16:creationId xmlns:a16="http://schemas.microsoft.com/office/drawing/2014/main" id="{474F6BD8-D2B9-A3BA-0935-E38832A38E0F}"/>
                  </a:ext>
                </a:extLst>
              </p:cNvPr>
              <p:cNvSpPr/>
              <p:nvPr/>
            </p:nvSpPr>
            <p:spPr>
              <a:xfrm>
                <a:off x="3331839" y="2722598"/>
                <a:ext cx="897159" cy="968406"/>
              </a:xfrm>
              <a:custGeom>
                <a:avLst/>
                <a:gdLst>
                  <a:gd name="connsiteX0" fmla="*/ 867442 w 897159"/>
                  <a:gd name="connsiteY0" fmla="*/ 773239 h 968406"/>
                  <a:gd name="connsiteX1" fmla="*/ 867442 w 897159"/>
                  <a:gd name="connsiteY1" fmla="*/ 572452 h 968406"/>
                  <a:gd name="connsiteX2" fmla="*/ 865727 w 897159"/>
                  <a:gd name="connsiteY2" fmla="*/ 561308 h 968406"/>
                  <a:gd name="connsiteX3" fmla="*/ 892969 w 897159"/>
                  <a:gd name="connsiteY3" fmla="*/ 519017 h 968406"/>
                  <a:gd name="connsiteX4" fmla="*/ 892969 w 897159"/>
                  <a:gd name="connsiteY4" fmla="*/ 317373 h 968406"/>
                  <a:gd name="connsiteX5" fmla="*/ 846487 w 897159"/>
                  <a:gd name="connsiteY5" fmla="*/ 270891 h 968406"/>
                  <a:gd name="connsiteX6" fmla="*/ 571976 w 897159"/>
                  <a:gd name="connsiteY6" fmla="*/ 270891 h 968406"/>
                  <a:gd name="connsiteX7" fmla="*/ 571976 w 897159"/>
                  <a:gd name="connsiteY7" fmla="*/ 137446 h 968406"/>
                  <a:gd name="connsiteX8" fmla="*/ 588264 w 897159"/>
                  <a:gd name="connsiteY8" fmla="*/ 108966 h 968406"/>
                  <a:gd name="connsiteX9" fmla="*/ 588264 w 897159"/>
                  <a:gd name="connsiteY9" fmla="*/ 84106 h 968406"/>
                  <a:gd name="connsiteX10" fmla="*/ 568643 w 897159"/>
                  <a:gd name="connsiteY10" fmla="*/ 53911 h 968406"/>
                  <a:gd name="connsiteX11" fmla="*/ 449104 w 897159"/>
                  <a:gd name="connsiteY11" fmla="*/ 0 h 968406"/>
                  <a:gd name="connsiteX12" fmla="*/ 328898 w 897159"/>
                  <a:gd name="connsiteY12" fmla="*/ 53911 h 968406"/>
                  <a:gd name="connsiteX13" fmla="*/ 309277 w 897159"/>
                  <a:gd name="connsiteY13" fmla="*/ 84106 h 968406"/>
                  <a:gd name="connsiteX14" fmla="*/ 309277 w 897159"/>
                  <a:gd name="connsiteY14" fmla="*/ 108966 h 968406"/>
                  <a:gd name="connsiteX15" fmla="*/ 325565 w 897159"/>
                  <a:gd name="connsiteY15" fmla="*/ 137446 h 968406"/>
                  <a:gd name="connsiteX16" fmla="*/ 325565 w 897159"/>
                  <a:gd name="connsiteY16" fmla="*/ 270891 h 968406"/>
                  <a:gd name="connsiteX17" fmla="*/ 51721 w 897159"/>
                  <a:gd name="connsiteY17" fmla="*/ 270891 h 968406"/>
                  <a:gd name="connsiteX18" fmla="*/ 5239 w 897159"/>
                  <a:gd name="connsiteY18" fmla="*/ 317373 h 968406"/>
                  <a:gd name="connsiteX19" fmla="*/ 5239 w 897159"/>
                  <a:gd name="connsiteY19" fmla="*/ 519017 h 968406"/>
                  <a:gd name="connsiteX20" fmla="*/ 31623 w 897159"/>
                  <a:gd name="connsiteY20" fmla="*/ 560927 h 968406"/>
                  <a:gd name="connsiteX21" fmla="*/ 29813 w 897159"/>
                  <a:gd name="connsiteY21" fmla="*/ 572452 h 968406"/>
                  <a:gd name="connsiteX22" fmla="*/ 29813 w 897159"/>
                  <a:gd name="connsiteY22" fmla="*/ 773144 h 968406"/>
                  <a:gd name="connsiteX23" fmla="*/ 0 w 897159"/>
                  <a:gd name="connsiteY23" fmla="*/ 809625 h 968406"/>
                  <a:gd name="connsiteX24" fmla="*/ 0 w 897159"/>
                  <a:gd name="connsiteY24" fmla="*/ 826294 h 968406"/>
                  <a:gd name="connsiteX25" fmla="*/ 37243 w 897159"/>
                  <a:gd name="connsiteY25" fmla="*/ 863537 h 968406"/>
                  <a:gd name="connsiteX26" fmla="*/ 296894 w 897159"/>
                  <a:gd name="connsiteY26" fmla="*/ 863537 h 968406"/>
                  <a:gd name="connsiteX27" fmla="*/ 279464 w 897159"/>
                  <a:gd name="connsiteY27" fmla="*/ 894969 h 968406"/>
                  <a:gd name="connsiteX28" fmla="*/ 279464 w 897159"/>
                  <a:gd name="connsiteY28" fmla="*/ 896588 h 968406"/>
                  <a:gd name="connsiteX29" fmla="*/ 259937 w 897159"/>
                  <a:gd name="connsiteY29" fmla="*/ 929259 h 968406"/>
                  <a:gd name="connsiteX30" fmla="*/ 259937 w 897159"/>
                  <a:gd name="connsiteY30" fmla="*/ 931355 h 968406"/>
                  <a:gd name="connsiteX31" fmla="*/ 296990 w 897159"/>
                  <a:gd name="connsiteY31" fmla="*/ 968407 h 968406"/>
                  <a:gd name="connsiteX32" fmla="*/ 601790 w 897159"/>
                  <a:gd name="connsiteY32" fmla="*/ 968407 h 968406"/>
                  <a:gd name="connsiteX33" fmla="*/ 638842 w 897159"/>
                  <a:gd name="connsiteY33" fmla="*/ 931355 h 968406"/>
                  <a:gd name="connsiteX34" fmla="*/ 638842 w 897159"/>
                  <a:gd name="connsiteY34" fmla="*/ 929259 h 968406"/>
                  <a:gd name="connsiteX35" fmla="*/ 619315 w 897159"/>
                  <a:gd name="connsiteY35" fmla="*/ 896588 h 968406"/>
                  <a:gd name="connsiteX36" fmla="*/ 619315 w 897159"/>
                  <a:gd name="connsiteY36" fmla="*/ 894969 h 968406"/>
                  <a:gd name="connsiteX37" fmla="*/ 601885 w 897159"/>
                  <a:gd name="connsiteY37" fmla="*/ 863537 h 968406"/>
                  <a:gd name="connsiteX38" fmla="*/ 859917 w 897159"/>
                  <a:gd name="connsiteY38" fmla="*/ 863537 h 968406"/>
                  <a:gd name="connsiteX39" fmla="*/ 897160 w 897159"/>
                  <a:gd name="connsiteY39" fmla="*/ 826294 h 968406"/>
                  <a:gd name="connsiteX40" fmla="*/ 897160 w 897159"/>
                  <a:gd name="connsiteY40" fmla="*/ 809625 h 968406"/>
                  <a:gd name="connsiteX41" fmla="*/ 867728 w 897159"/>
                  <a:gd name="connsiteY41" fmla="*/ 773239 h 968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897159" h="968406">
                    <a:moveTo>
                      <a:pt x="867442" y="773239"/>
                    </a:moveTo>
                    <a:lnTo>
                      <a:pt x="867442" y="572452"/>
                    </a:lnTo>
                    <a:cubicBezTo>
                      <a:pt x="867442" y="568547"/>
                      <a:pt x="866870" y="564833"/>
                      <a:pt x="865727" y="561308"/>
                    </a:cubicBezTo>
                    <a:cubicBezTo>
                      <a:pt x="881825" y="553974"/>
                      <a:pt x="892969" y="537781"/>
                      <a:pt x="892969" y="519017"/>
                    </a:cubicBezTo>
                    <a:lnTo>
                      <a:pt x="892969" y="317373"/>
                    </a:lnTo>
                    <a:cubicBezTo>
                      <a:pt x="892969" y="291751"/>
                      <a:pt x="872109" y="270891"/>
                      <a:pt x="846487" y="270891"/>
                    </a:cubicBezTo>
                    <a:lnTo>
                      <a:pt x="571976" y="270891"/>
                    </a:lnTo>
                    <a:lnTo>
                      <a:pt x="571976" y="137446"/>
                    </a:lnTo>
                    <a:cubicBezTo>
                      <a:pt x="581692" y="131731"/>
                      <a:pt x="588264" y="121063"/>
                      <a:pt x="588264" y="108966"/>
                    </a:cubicBezTo>
                    <a:lnTo>
                      <a:pt x="588264" y="84106"/>
                    </a:lnTo>
                    <a:cubicBezTo>
                      <a:pt x="588264" y="71056"/>
                      <a:pt x="580549" y="59246"/>
                      <a:pt x="568643" y="53911"/>
                    </a:cubicBezTo>
                    <a:lnTo>
                      <a:pt x="449104" y="0"/>
                    </a:lnTo>
                    <a:lnTo>
                      <a:pt x="328898" y="53911"/>
                    </a:lnTo>
                    <a:cubicBezTo>
                      <a:pt x="316992" y="59246"/>
                      <a:pt x="309277" y="71056"/>
                      <a:pt x="309277" y="84106"/>
                    </a:cubicBezTo>
                    <a:lnTo>
                      <a:pt x="309277" y="108966"/>
                    </a:lnTo>
                    <a:cubicBezTo>
                      <a:pt x="309277" y="121063"/>
                      <a:pt x="315849" y="131731"/>
                      <a:pt x="325565" y="137446"/>
                    </a:cubicBezTo>
                    <a:lnTo>
                      <a:pt x="325565" y="270891"/>
                    </a:lnTo>
                    <a:lnTo>
                      <a:pt x="51721" y="270891"/>
                    </a:lnTo>
                    <a:cubicBezTo>
                      <a:pt x="26099" y="270891"/>
                      <a:pt x="5239" y="291751"/>
                      <a:pt x="5239" y="317373"/>
                    </a:cubicBezTo>
                    <a:lnTo>
                      <a:pt x="5239" y="519017"/>
                    </a:lnTo>
                    <a:cubicBezTo>
                      <a:pt x="5239" y="537496"/>
                      <a:pt x="16002" y="553402"/>
                      <a:pt x="31623" y="560927"/>
                    </a:cubicBezTo>
                    <a:cubicBezTo>
                      <a:pt x="30480" y="564547"/>
                      <a:pt x="29813" y="568452"/>
                      <a:pt x="29813" y="572452"/>
                    </a:cubicBezTo>
                    <a:lnTo>
                      <a:pt x="29813" y="773144"/>
                    </a:lnTo>
                    <a:cubicBezTo>
                      <a:pt x="12859" y="776573"/>
                      <a:pt x="0" y="791623"/>
                      <a:pt x="0" y="809625"/>
                    </a:cubicBezTo>
                    <a:lnTo>
                      <a:pt x="0" y="826294"/>
                    </a:lnTo>
                    <a:cubicBezTo>
                      <a:pt x="0" y="846772"/>
                      <a:pt x="16669" y="863537"/>
                      <a:pt x="37243" y="863537"/>
                    </a:cubicBezTo>
                    <a:lnTo>
                      <a:pt x="296894" y="863537"/>
                    </a:lnTo>
                    <a:cubicBezTo>
                      <a:pt x="286417" y="870109"/>
                      <a:pt x="279464" y="881729"/>
                      <a:pt x="279464" y="894969"/>
                    </a:cubicBezTo>
                    <a:lnTo>
                      <a:pt x="279464" y="896588"/>
                    </a:lnTo>
                    <a:cubicBezTo>
                      <a:pt x="267843" y="902875"/>
                      <a:pt x="259937" y="915162"/>
                      <a:pt x="259937" y="929259"/>
                    </a:cubicBezTo>
                    <a:lnTo>
                      <a:pt x="259937" y="931355"/>
                    </a:lnTo>
                    <a:cubicBezTo>
                      <a:pt x="259937" y="951833"/>
                      <a:pt x="276606" y="968407"/>
                      <a:pt x="296990" y="968407"/>
                    </a:cubicBezTo>
                    <a:lnTo>
                      <a:pt x="601790" y="968407"/>
                    </a:lnTo>
                    <a:cubicBezTo>
                      <a:pt x="622268" y="968407"/>
                      <a:pt x="638842" y="951738"/>
                      <a:pt x="638842" y="931355"/>
                    </a:cubicBezTo>
                    <a:lnTo>
                      <a:pt x="638842" y="929259"/>
                    </a:lnTo>
                    <a:cubicBezTo>
                      <a:pt x="638842" y="915162"/>
                      <a:pt x="630936" y="902875"/>
                      <a:pt x="619315" y="896588"/>
                    </a:cubicBezTo>
                    <a:lnTo>
                      <a:pt x="619315" y="894969"/>
                    </a:lnTo>
                    <a:cubicBezTo>
                      <a:pt x="619315" y="881729"/>
                      <a:pt x="612362" y="870109"/>
                      <a:pt x="601885" y="863537"/>
                    </a:cubicBezTo>
                    <a:lnTo>
                      <a:pt x="859917" y="863537"/>
                    </a:lnTo>
                    <a:cubicBezTo>
                      <a:pt x="880396" y="863537"/>
                      <a:pt x="897160" y="846868"/>
                      <a:pt x="897160" y="826294"/>
                    </a:cubicBezTo>
                    <a:lnTo>
                      <a:pt x="897160" y="809625"/>
                    </a:lnTo>
                    <a:cubicBezTo>
                      <a:pt x="897160" y="791718"/>
                      <a:pt x="884492" y="776764"/>
                      <a:pt x="867728" y="773239"/>
                    </a:cubicBezTo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" name="Forme libre : forme 12">
                <a:extLst>
                  <a:ext uri="{FF2B5EF4-FFF2-40B4-BE49-F238E27FC236}">
                    <a16:creationId xmlns:a16="http://schemas.microsoft.com/office/drawing/2014/main" id="{DAA87097-76B1-35E8-38AA-3716D15E004F}"/>
                  </a:ext>
                </a:extLst>
              </p:cNvPr>
              <p:cNvSpPr/>
              <p:nvPr/>
            </p:nvSpPr>
            <p:spPr>
              <a:xfrm>
                <a:off x="3359652" y="3104884"/>
                <a:ext cx="841629" cy="453437"/>
              </a:xfrm>
              <a:custGeom>
                <a:avLst/>
                <a:gdLst>
                  <a:gd name="connsiteX0" fmla="*/ 504825 w 841629"/>
                  <a:gd name="connsiteY0" fmla="*/ 288369 h 453437"/>
                  <a:gd name="connsiteX1" fmla="*/ 504825 w 841629"/>
                  <a:gd name="connsiteY1" fmla="*/ 404289 h 453437"/>
                  <a:gd name="connsiteX2" fmla="*/ 489204 w 841629"/>
                  <a:gd name="connsiteY2" fmla="*/ 419910 h 453437"/>
                  <a:gd name="connsiteX3" fmla="*/ 446913 w 841629"/>
                  <a:gd name="connsiteY3" fmla="*/ 419910 h 453437"/>
                  <a:gd name="connsiteX4" fmla="*/ 431292 w 841629"/>
                  <a:gd name="connsiteY4" fmla="*/ 404289 h 453437"/>
                  <a:gd name="connsiteX5" fmla="*/ 431292 w 841629"/>
                  <a:gd name="connsiteY5" fmla="*/ 288369 h 453437"/>
                  <a:gd name="connsiteX6" fmla="*/ 446913 w 841629"/>
                  <a:gd name="connsiteY6" fmla="*/ 272748 h 453437"/>
                  <a:gd name="connsiteX7" fmla="*/ 489204 w 841629"/>
                  <a:gd name="connsiteY7" fmla="*/ 272748 h 453437"/>
                  <a:gd name="connsiteX8" fmla="*/ 504825 w 841629"/>
                  <a:gd name="connsiteY8" fmla="*/ 288369 h 453437"/>
                  <a:gd name="connsiteX9" fmla="*/ 411290 w 841629"/>
                  <a:gd name="connsiteY9" fmla="*/ 288369 h 453437"/>
                  <a:gd name="connsiteX10" fmla="*/ 411290 w 841629"/>
                  <a:gd name="connsiteY10" fmla="*/ 404289 h 453437"/>
                  <a:gd name="connsiteX11" fmla="*/ 395669 w 841629"/>
                  <a:gd name="connsiteY11" fmla="*/ 419910 h 453437"/>
                  <a:gd name="connsiteX12" fmla="*/ 353282 w 841629"/>
                  <a:gd name="connsiteY12" fmla="*/ 419910 h 453437"/>
                  <a:gd name="connsiteX13" fmla="*/ 337661 w 841629"/>
                  <a:gd name="connsiteY13" fmla="*/ 404289 h 453437"/>
                  <a:gd name="connsiteX14" fmla="*/ 337661 w 841629"/>
                  <a:gd name="connsiteY14" fmla="*/ 288369 h 453437"/>
                  <a:gd name="connsiteX15" fmla="*/ 353282 w 841629"/>
                  <a:gd name="connsiteY15" fmla="*/ 272748 h 453437"/>
                  <a:gd name="connsiteX16" fmla="*/ 395669 w 841629"/>
                  <a:gd name="connsiteY16" fmla="*/ 272748 h 453437"/>
                  <a:gd name="connsiteX17" fmla="*/ 411290 w 841629"/>
                  <a:gd name="connsiteY17" fmla="*/ 288369 h 453437"/>
                  <a:gd name="connsiteX18" fmla="*/ 423577 w 841629"/>
                  <a:gd name="connsiteY18" fmla="*/ 215979 h 453437"/>
                  <a:gd name="connsiteX19" fmla="*/ 362045 w 841629"/>
                  <a:gd name="connsiteY19" fmla="*/ 154448 h 453437"/>
                  <a:gd name="connsiteX20" fmla="*/ 423577 w 841629"/>
                  <a:gd name="connsiteY20" fmla="*/ 92916 h 453437"/>
                  <a:gd name="connsiteX21" fmla="*/ 485108 w 841629"/>
                  <a:gd name="connsiteY21" fmla="*/ 154448 h 453437"/>
                  <a:gd name="connsiteX22" fmla="*/ 423577 w 841629"/>
                  <a:gd name="connsiteY22" fmla="*/ 215979 h 453437"/>
                  <a:gd name="connsiteX23" fmla="*/ 57055 w 841629"/>
                  <a:gd name="connsiteY23" fmla="*/ 312182 h 453437"/>
                  <a:gd name="connsiteX24" fmla="*/ 63627 w 841629"/>
                  <a:gd name="connsiteY24" fmla="*/ 305610 h 453437"/>
                  <a:gd name="connsiteX25" fmla="*/ 115443 w 841629"/>
                  <a:gd name="connsiteY25" fmla="*/ 305610 h 453437"/>
                  <a:gd name="connsiteX26" fmla="*/ 122015 w 841629"/>
                  <a:gd name="connsiteY26" fmla="*/ 312182 h 453437"/>
                  <a:gd name="connsiteX27" fmla="*/ 122015 w 841629"/>
                  <a:gd name="connsiteY27" fmla="*/ 368284 h 453437"/>
                  <a:gd name="connsiteX28" fmla="*/ 115443 w 841629"/>
                  <a:gd name="connsiteY28" fmla="*/ 374856 h 453437"/>
                  <a:gd name="connsiteX29" fmla="*/ 63627 w 841629"/>
                  <a:gd name="connsiteY29" fmla="*/ 374856 h 453437"/>
                  <a:gd name="connsiteX30" fmla="*/ 57055 w 841629"/>
                  <a:gd name="connsiteY30" fmla="*/ 368284 h 453437"/>
                  <a:gd name="connsiteX31" fmla="*/ 57055 w 841629"/>
                  <a:gd name="connsiteY31" fmla="*/ 312182 h 453437"/>
                  <a:gd name="connsiteX32" fmla="*/ 57055 w 841629"/>
                  <a:gd name="connsiteY32" fmla="*/ 210741 h 453437"/>
                  <a:gd name="connsiteX33" fmla="*/ 63627 w 841629"/>
                  <a:gd name="connsiteY33" fmla="*/ 204168 h 453437"/>
                  <a:gd name="connsiteX34" fmla="*/ 115443 w 841629"/>
                  <a:gd name="connsiteY34" fmla="*/ 204168 h 453437"/>
                  <a:gd name="connsiteX35" fmla="*/ 122015 w 841629"/>
                  <a:gd name="connsiteY35" fmla="*/ 210741 h 453437"/>
                  <a:gd name="connsiteX36" fmla="*/ 122015 w 841629"/>
                  <a:gd name="connsiteY36" fmla="*/ 266843 h 453437"/>
                  <a:gd name="connsiteX37" fmla="*/ 115443 w 841629"/>
                  <a:gd name="connsiteY37" fmla="*/ 273510 h 453437"/>
                  <a:gd name="connsiteX38" fmla="*/ 63627 w 841629"/>
                  <a:gd name="connsiteY38" fmla="*/ 273510 h 453437"/>
                  <a:gd name="connsiteX39" fmla="*/ 57055 w 841629"/>
                  <a:gd name="connsiteY39" fmla="*/ 266843 h 453437"/>
                  <a:gd name="connsiteX40" fmla="*/ 57055 w 841629"/>
                  <a:gd name="connsiteY40" fmla="*/ 210741 h 453437"/>
                  <a:gd name="connsiteX41" fmla="*/ 144971 w 841629"/>
                  <a:gd name="connsiteY41" fmla="*/ 312182 h 453437"/>
                  <a:gd name="connsiteX42" fmla="*/ 151543 w 841629"/>
                  <a:gd name="connsiteY42" fmla="*/ 305610 h 453437"/>
                  <a:gd name="connsiteX43" fmla="*/ 203359 w 841629"/>
                  <a:gd name="connsiteY43" fmla="*/ 305610 h 453437"/>
                  <a:gd name="connsiteX44" fmla="*/ 209931 w 841629"/>
                  <a:gd name="connsiteY44" fmla="*/ 312182 h 453437"/>
                  <a:gd name="connsiteX45" fmla="*/ 209931 w 841629"/>
                  <a:gd name="connsiteY45" fmla="*/ 368284 h 453437"/>
                  <a:gd name="connsiteX46" fmla="*/ 203359 w 841629"/>
                  <a:gd name="connsiteY46" fmla="*/ 374856 h 453437"/>
                  <a:gd name="connsiteX47" fmla="*/ 151543 w 841629"/>
                  <a:gd name="connsiteY47" fmla="*/ 374856 h 453437"/>
                  <a:gd name="connsiteX48" fmla="*/ 144971 w 841629"/>
                  <a:gd name="connsiteY48" fmla="*/ 368284 h 453437"/>
                  <a:gd name="connsiteX49" fmla="*/ 144971 w 841629"/>
                  <a:gd name="connsiteY49" fmla="*/ 312182 h 453437"/>
                  <a:gd name="connsiteX50" fmla="*/ 144971 w 841629"/>
                  <a:gd name="connsiteY50" fmla="*/ 210741 h 453437"/>
                  <a:gd name="connsiteX51" fmla="*/ 151543 w 841629"/>
                  <a:gd name="connsiteY51" fmla="*/ 204168 h 453437"/>
                  <a:gd name="connsiteX52" fmla="*/ 203359 w 841629"/>
                  <a:gd name="connsiteY52" fmla="*/ 204168 h 453437"/>
                  <a:gd name="connsiteX53" fmla="*/ 209931 w 841629"/>
                  <a:gd name="connsiteY53" fmla="*/ 210741 h 453437"/>
                  <a:gd name="connsiteX54" fmla="*/ 209931 w 841629"/>
                  <a:gd name="connsiteY54" fmla="*/ 266843 h 453437"/>
                  <a:gd name="connsiteX55" fmla="*/ 203359 w 841629"/>
                  <a:gd name="connsiteY55" fmla="*/ 273510 h 453437"/>
                  <a:gd name="connsiteX56" fmla="*/ 151543 w 841629"/>
                  <a:gd name="connsiteY56" fmla="*/ 273510 h 453437"/>
                  <a:gd name="connsiteX57" fmla="*/ 144971 w 841629"/>
                  <a:gd name="connsiteY57" fmla="*/ 266843 h 453437"/>
                  <a:gd name="connsiteX58" fmla="*/ 144971 w 841629"/>
                  <a:gd name="connsiteY58" fmla="*/ 210741 h 453437"/>
                  <a:gd name="connsiteX59" fmla="*/ 631508 w 841629"/>
                  <a:gd name="connsiteY59" fmla="*/ 312182 h 453437"/>
                  <a:gd name="connsiteX60" fmla="*/ 638080 w 841629"/>
                  <a:gd name="connsiteY60" fmla="*/ 305610 h 453437"/>
                  <a:gd name="connsiteX61" fmla="*/ 689896 w 841629"/>
                  <a:gd name="connsiteY61" fmla="*/ 305610 h 453437"/>
                  <a:gd name="connsiteX62" fmla="*/ 696468 w 841629"/>
                  <a:gd name="connsiteY62" fmla="*/ 312182 h 453437"/>
                  <a:gd name="connsiteX63" fmla="*/ 696468 w 841629"/>
                  <a:gd name="connsiteY63" fmla="*/ 368284 h 453437"/>
                  <a:gd name="connsiteX64" fmla="*/ 689896 w 841629"/>
                  <a:gd name="connsiteY64" fmla="*/ 374856 h 453437"/>
                  <a:gd name="connsiteX65" fmla="*/ 638080 w 841629"/>
                  <a:gd name="connsiteY65" fmla="*/ 374856 h 453437"/>
                  <a:gd name="connsiteX66" fmla="*/ 631508 w 841629"/>
                  <a:gd name="connsiteY66" fmla="*/ 368284 h 453437"/>
                  <a:gd name="connsiteX67" fmla="*/ 631508 w 841629"/>
                  <a:gd name="connsiteY67" fmla="*/ 312182 h 453437"/>
                  <a:gd name="connsiteX68" fmla="*/ 631508 w 841629"/>
                  <a:gd name="connsiteY68" fmla="*/ 210741 h 453437"/>
                  <a:gd name="connsiteX69" fmla="*/ 638080 w 841629"/>
                  <a:gd name="connsiteY69" fmla="*/ 204168 h 453437"/>
                  <a:gd name="connsiteX70" fmla="*/ 689896 w 841629"/>
                  <a:gd name="connsiteY70" fmla="*/ 204168 h 453437"/>
                  <a:gd name="connsiteX71" fmla="*/ 696468 w 841629"/>
                  <a:gd name="connsiteY71" fmla="*/ 210741 h 453437"/>
                  <a:gd name="connsiteX72" fmla="*/ 696468 w 841629"/>
                  <a:gd name="connsiteY72" fmla="*/ 266843 h 453437"/>
                  <a:gd name="connsiteX73" fmla="*/ 689896 w 841629"/>
                  <a:gd name="connsiteY73" fmla="*/ 273510 h 453437"/>
                  <a:gd name="connsiteX74" fmla="*/ 638080 w 841629"/>
                  <a:gd name="connsiteY74" fmla="*/ 273510 h 453437"/>
                  <a:gd name="connsiteX75" fmla="*/ 631508 w 841629"/>
                  <a:gd name="connsiteY75" fmla="*/ 266843 h 453437"/>
                  <a:gd name="connsiteX76" fmla="*/ 631508 w 841629"/>
                  <a:gd name="connsiteY76" fmla="*/ 210741 h 453437"/>
                  <a:gd name="connsiteX77" fmla="*/ 719423 w 841629"/>
                  <a:gd name="connsiteY77" fmla="*/ 312182 h 453437"/>
                  <a:gd name="connsiteX78" fmla="*/ 725996 w 841629"/>
                  <a:gd name="connsiteY78" fmla="*/ 305610 h 453437"/>
                  <a:gd name="connsiteX79" fmla="*/ 777812 w 841629"/>
                  <a:gd name="connsiteY79" fmla="*/ 305610 h 453437"/>
                  <a:gd name="connsiteX80" fmla="*/ 784384 w 841629"/>
                  <a:gd name="connsiteY80" fmla="*/ 312182 h 453437"/>
                  <a:gd name="connsiteX81" fmla="*/ 784384 w 841629"/>
                  <a:gd name="connsiteY81" fmla="*/ 368284 h 453437"/>
                  <a:gd name="connsiteX82" fmla="*/ 777812 w 841629"/>
                  <a:gd name="connsiteY82" fmla="*/ 374856 h 453437"/>
                  <a:gd name="connsiteX83" fmla="*/ 725996 w 841629"/>
                  <a:gd name="connsiteY83" fmla="*/ 374856 h 453437"/>
                  <a:gd name="connsiteX84" fmla="*/ 719423 w 841629"/>
                  <a:gd name="connsiteY84" fmla="*/ 368284 h 453437"/>
                  <a:gd name="connsiteX85" fmla="*/ 719423 w 841629"/>
                  <a:gd name="connsiteY85" fmla="*/ 312182 h 453437"/>
                  <a:gd name="connsiteX86" fmla="*/ 719423 w 841629"/>
                  <a:gd name="connsiteY86" fmla="*/ 210741 h 453437"/>
                  <a:gd name="connsiteX87" fmla="*/ 725996 w 841629"/>
                  <a:gd name="connsiteY87" fmla="*/ 204168 h 453437"/>
                  <a:gd name="connsiteX88" fmla="*/ 777812 w 841629"/>
                  <a:gd name="connsiteY88" fmla="*/ 204168 h 453437"/>
                  <a:gd name="connsiteX89" fmla="*/ 784384 w 841629"/>
                  <a:gd name="connsiteY89" fmla="*/ 210741 h 453437"/>
                  <a:gd name="connsiteX90" fmla="*/ 784384 w 841629"/>
                  <a:gd name="connsiteY90" fmla="*/ 266843 h 453437"/>
                  <a:gd name="connsiteX91" fmla="*/ 777812 w 841629"/>
                  <a:gd name="connsiteY91" fmla="*/ 273510 h 453437"/>
                  <a:gd name="connsiteX92" fmla="*/ 725996 w 841629"/>
                  <a:gd name="connsiteY92" fmla="*/ 273510 h 453437"/>
                  <a:gd name="connsiteX93" fmla="*/ 719423 w 841629"/>
                  <a:gd name="connsiteY93" fmla="*/ 266843 h 453437"/>
                  <a:gd name="connsiteX94" fmla="*/ 719423 w 841629"/>
                  <a:gd name="connsiteY94" fmla="*/ 210741 h 453437"/>
                  <a:gd name="connsiteX95" fmla="*/ 831913 w 841629"/>
                  <a:gd name="connsiteY95" fmla="*/ 417719 h 453437"/>
                  <a:gd name="connsiteX96" fmla="*/ 812006 w 841629"/>
                  <a:gd name="connsiteY96" fmla="*/ 417719 h 453437"/>
                  <a:gd name="connsiteX97" fmla="*/ 812006 w 841629"/>
                  <a:gd name="connsiteY97" fmla="*/ 190071 h 453437"/>
                  <a:gd name="connsiteX98" fmla="*/ 802481 w 841629"/>
                  <a:gd name="connsiteY98" fmla="*/ 180546 h 453437"/>
                  <a:gd name="connsiteX99" fmla="*/ 613696 w 841629"/>
                  <a:gd name="connsiteY99" fmla="*/ 180546 h 453437"/>
                  <a:gd name="connsiteX100" fmla="*/ 604171 w 841629"/>
                  <a:gd name="connsiteY100" fmla="*/ 190071 h 453437"/>
                  <a:gd name="connsiteX101" fmla="*/ 604171 w 841629"/>
                  <a:gd name="connsiteY101" fmla="*/ 417719 h 453437"/>
                  <a:gd name="connsiteX102" fmla="*/ 575786 w 841629"/>
                  <a:gd name="connsiteY102" fmla="*/ 417719 h 453437"/>
                  <a:gd name="connsiteX103" fmla="*/ 575786 w 841629"/>
                  <a:gd name="connsiteY103" fmla="*/ 153400 h 453437"/>
                  <a:gd name="connsiteX104" fmla="*/ 581597 w 841629"/>
                  <a:gd name="connsiteY104" fmla="*/ 153400 h 453437"/>
                  <a:gd name="connsiteX105" fmla="*/ 597218 w 841629"/>
                  <a:gd name="connsiteY105" fmla="*/ 137779 h 453437"/>
                  <a:gd name="connsiteX106" fmla="*/ 597218 w 841629"/>
                  <a:gd name="connsiteY106" fmla="*/ 132826 h 453437"/>
                  <a:gd name="connsiteX107" fmla="*/ 590836 w 841629"/>
                  <a:gd name="connsiteY107" fmla="*/ 120158 h 453437"/>
                  <a:gd name="connsiteX108" fmla="*/ 430054 w 841629"/>
                  <a:gd name="connsiteY108" fmla="*/ 3000 h 453437"/>
                  <a:gd name="connsiteX109" fmla="*/ 411575 w 841629"/>
                  <a:gd name="connsiteY109" fmla="*/ 3000 h 453437"/>
                  <a:gd name="connsiteX110" fmla="*/ 252127 w 841629"/>
                  <a:gd name="connsiteY110" fmla="*/ 120158 h 453437"/>
                  <a:gd name="connsiteX111" fmla="*/ 245745 w 841629"/>
                  <a:gd name="connsiteY111" fmla="*/ 132731 h 453437"/>
                  <a:gd name="connsiteX112" fmla="*/ 245745 w 841629"/>
                  <a:gd name="connsiteY112" fmla="*/ 137779 h 453437"/>
                  <a:gd name="connsiteX113" fmla="*/ 261366 w 841629"/>
                  <a:gd name="connsiteY113" fmla="*/ 153400 h 453437"/>
                  <a:gd name="connsiteX114" fmla="*/ 267176 w 841629"/>
                  <a:gd name="connsiteY114" fmla="*/ 153400 h 453437"/>
                  <a:gd name="connsiteX115" fmla="*/ 267176 w 841629"/>
                  <a:gd name="connsiteY115" fmla="*/ 417719 h 453437"/>
                  <a:gd name="connsiteX116" fmla="*/ 237744 w 841629"/>
                  <a:gd name="connsiteY116" fmla="*/ 417719 h 453437"/>
                  <a:gd name="connsiteX117" fmla="*/ 237744 w 841629"/>
                  <a:gd name="connsiteY117" fmla="*/ 190071 h 453437"/>
                  <a:gd name="connsiteX118" fmla="*/ 228219 w 841629"/>
                  <a:gd name="connsiteY118" fmla="*/ 180546 h 453437"/>
                  <a:gd name="connsiteX119" fmla="*/ 39338 w 841629"/>
                  <a:gd name="connsiteY119" fmla="*/ 180546 h 453437"/>
                  <a:gd name="connsiteX120" fmla="*/ 29813 w 841629"/>
                  <a:gd name="connsiteY120" fmla="*/ 190071 h 453437"/>
                  <a:gd name="connsiteX121" fmla="*/ 29813 w 841629"/>
                  <a:gd name="connsiteY121" fmla="*/ 417719 h 453437"/>
                  <a:gd name="connsiteX122" fmla="*/ 9525 w 841629"/>
                  <a:gd name="connsiteY122" fmla="*/ 417719 h 453437"/>
                  <a:gd name="connsiteX123" fmla="*/ 0 w 841629"/>
                  <a:gd name="connsiteY123" fmla="*/ 427244 h 453437"/>
                  <a:gd name="connsiteX124" fmla="*/ 0 w 841629"/>
                  <a:gd name="connsiteY124" fmla="*/ 443913 h 453437"/>
                  <a:gd name="connsiteX125" fmla="*/ 9525 w 841629"/>
                  <a:gd name="connsiteY125" fmla="*/ 453438 h 453437"/>
                  <a:gd name="connsiteX126" fmla="*/ 832104 w 841629"/>
                  <a:gd name="connsiteY126" fmla="*/ 453438 h 453437"/>
                  <a:gd name="connsiteX127" fmla="*/ 841629 w 841629"/>
                  <a:gd name="connsiteY127" fmla="*/ 443913 h 453437"/>
                  <a:gd name="connsiteX128" fmla="*/ 841629 w 841629"/>
                  <a:gd name="connsiteY128" fmla="*/ 427244 h 453437"/>
                  <a:gd name="connsiteX129" fmla="*/ 832104 w 841629"/>
                  <a:gd name="connsiteY129" fmla="*/ 417719 h 453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</a:cxnLst>
                <a:rect l="l" t="t" r="r" b="b"/>
                <a:pathLst>
                  <a:path w="841629" h="453437">
                    <a:moveTo>
                      <a:pt x="504825" y="288369"/>
                    </a:moveTo>
                    <a:lnTo>
                      <a:pt x="504825" y="404289"/>
                    </a:lnTo>
                    <a:cubicBezTo>
                      <a:pt x="504825" y="412956"/>
                      <a:pt x="497776" y="419910"/>
                      <a:pt x="489204" y="419910"/>
                    </a:cubicBezTo>
                    <a:lnTo>
                      <a:pt x="446913" y="419910"/>
                    </a:lnTo>
                    <a:cubicBezTo>
                      <a:pt x="438245" y="419910"/>
                      <a:pt x="431292" y="412956"/>
                      <a:pt x="431292" y="404289"/>
                    </a:cubicBezTo>
                    <a:lnTo>
                      <a:pt x="431292" y="288369"/>
                    </a:lnTo>
                    <a:cubicBezTo>
                      <a:pt x="431292" y="279702"/>
                      <a:pt x="438245" y="272748"/>
                      <a:pt x="446913" y="272748"/>
                    </a:cubicBezTo>
                    <a:lnTo>
                      <a:pt x="489204" y="272748"/>
                    </a:lnTo>
                    <a:cubicBezTo>
                      <a:pt x="497872" y="272748"/>
                      <a:pt x="504825" y="279702"/>
                      <a:pt x="504825" y="288369"/>
                    </a:cubicBezTo>
                    <a:moveTo>
                      <a:pt x="411290" y="288369"/>
                    </a:moveTo>
                    <a:lnTo>
                      <a:pt x="411290" y="404289"/>
                    </a:lnTo>
                    <a:cubicBezTo>
                      <a:pt x="411290" y="412956"/>
                      <a:pt x="404241" y="419910"/>
                      <a:pt x="395669" y="419910"/>
                    </a:cubicBezTo>
                    <a:lnTo>
                      <a:pt x="353282" y="419910"/>
                    </a:lnTo>
                    <a:cubicBezTo>
                      <a:pt x="344615" y="419910"/>
                      <a:pt x="337661" y="412956"/>
                      <a:pt x="337661" y="404289"/>
                    </a:cubicBezTo>
                    <a:lnTo>
                      <a:pt x="337661" y="288369"/>
                    </a:lnTo>
                    <a:cubicBezTo>
                      <a:pt x="337661" y="279702"/>
                      <a:pt x="344615" y="272748"/>
                      <a:pt x="353282" y="272748"/>
                    </a:cubicBezTo>
                    <a:lnTo>
                      <a:pt x="395669" y="272748"/>
                    </a:lnTo>
                    <a:cubicBezTo>
                      <a:pt x="404336" y="272748"/>
                      <a:pt x="411290" y="279702"/>
                      <a:pt x="411290" y="288369"/>
                    </a:cubicBezTo>
                    <a:moveTo>
                      <a:pt x="423577" y="215979"/>
                    </a:moveTo>
                    <a:cubicBezTo>
                      <a:pt x="389572" y="215979"/>
                      <a:pt x="362045" y="188452"/>
                      <a:pt x="362045" y="154448"/>
                    </a:cubicBezTo>
                    <a:cubicBezTo>
                      <a:pt x="362045" y="120444"/>
                      <a:pt x="389572" y="92916"/>
                      <a:pt x="423577" y="92916"/>
                    </a:cubicBezTo>
                    <a:cubicBezTo>
                      <a:pt x="457581" y="92916"/>
                      <a:pt x="485108" y="120444"/>
                      <a:pt x="485108" y="154448"/>
                    </a:cubicBezTo>
                    <a:cubicBezTo>
                      <a:pt x="485108" y="188452"/>
                      <a:pt x="457581" y="215979"/>
                      <a:pt x="423577" y="215979"/>
                    </a:cubicBezTo>
                    <a:moveTo>
                      <a:pt x="57055" y="312182"/>
                    </a:moveTo>
                    <a:cubicBezTo>
                      <a:pt x="57055" y="308562"/>
                      <a:pt x="60007" y="305610"/>
                      <a:pt x="63627" y="305610"/>
                    </a:cubicBezTo>
                    <a:lnTo>
                      <a:pt x="115443" y="305610"/>
                    </a:lnTo>
                    <a:cubicBezTo>
                      <a:pt x="119063" y="305610"/>
                      <a:pt x="122015" y="308562"/>
                      <a:pt x="122015" y="312182"/>
                    </a:cubicBezTo>
                    <a:lnTo>
                      <a:pt x="122015" y="368284"/>
                    </a:lnTo>
                    <a:cubicBezTo>
                      <a:pt x="122015" y="371904"/>
                      <a:pt x="119063" y="374856"/>
                      <a:pt x="115443" y="374856"/>
                    </a:cubicBezTo>
                    <a:lnTo>
                      <a:pt x="63627" y="374856"/>
                    </a:lnTo>
                    <a:cubicBezTo>
                      <a:pt x="60007" y="374856"/>
                      <a:pt x="57055" y="371904"/>
                      <a:pt x="57055" y="368284"/>
                    </a:cubicBezTo>
                    <a:lnTo>
                      <a:pt x="57055" y="312182"/>
                    </a:lnTo>
                    <a:close/>
                    <a:moveTo>
                      <a:pt x="57055" y="210741"/>
                    </a:moveTo>
                    <a:cubicBezTo>
                      <a:pt x="57055" y="207121"/>
                      <a:pt x="60007" y="204168"/>
                      <a:pt x="63627" y="204168"/>
                    </a:cubicBezTo>
                    <a:lnTo>
                      <a:pt x="115443" y="204168"/>
                    </a:lnTo>
                    <a:cubicBezTo>
                      <a:pt x="119063" y="204168"/>
                      <a:pt x="122015" y="207121"/>
                      <a:pt x="122015" y="210741"/>
                    </a:cubicBezTo>
                    <a:lnTo>
                      <a:pt x="122015" y="266843"/>
                    </a:lnTo>
                    <a:cubicBezTo>
                      <a:pt x="122015" y="270462"/>
                      <a:pt x="119063" y="273510"/>
                      <a:pt x="115443" y="273510"/>
                    </a:cubicBezTo>
                    <a:lnTo>
                      <a:pt x="63627" y="273510"/>
                    </a:lnTo>
                    <a:cubicBezTo>
                      <a:pt x="60007" y="273510"/>
                      <a:pt x="57055" y="270558"/>
                      <a:pt x="57055" y="266843"/>
                    </a:cubicBezTo>
                    <a:lnTo>
                      <a:pt x="57055" y="210741"/>
                    </a:lnTo>
                    <a:close/>
                    <a:moveTo>
                      <a:pt x="144971" y="312182"/>
                    </a:moveTo>
                    <a:cubicBezTo>
                      <a:pt x="144971" y="308562"/>
                      <a:pt x="147923" y="305610"/>
                      <a:pt x="151543" y="305610"/>
                    </a:cubicBezTo>
                    <a:lnTo>
                      <a:pt x="203359" y="305610"/>
                    </a:lnTo>
                    <a:cubicBezTo>
                      <a:pt x="206978" y="305610"/>
                      <a:pt x="209931" y="308562"/>
                      <a:pt x="209931" y="312182"/>
                    </a:cubicBezTo>
                    <a:lnTo>
                      <a:pt x="209931" y="368284"/>
                    </a:lnTo>
                    <a:cubicBezTo>
                      <a:pt x="209931" y="371904"/>
                      <a:pt x="206978" y="374856"/>
                      <a:pt x="203359" y="374856"/>
                    </a:cubicBezTo>
                    <a:lnTo>
                      <a:pt x="151543" y="374856"/>
                    </a:lnTo>
                    <a:cubicBezTo>
                      <a:pt x="147923" y="374856"/>
                      <a:pt x="144971" y="371904"/>
                      <a:pt x="144971" y="368284"/>
                    </a:cubicBezTo>
                    <a:lnTo>
                      <a:pt x="144971" y="312182"/>
                    </a:lnTo>
                    <a:close/>
                    <a:moveTo>
                      <a:pt x="144971" y="210741"/>
                    </a:moveTo>
                    <a:cubicBezTo>
                      <a:pt x="144971" y="207121"/>
                      <a:pt x="147923" y="204168"/>
                      <a:pt x="151543" y="204168"/>
                    </a:cubicBezTo>
                    <a:lnTo>
                      <a:pt x="203359" y="204168"/>
                    </a:lnTo>
                    <a:cubicBezTo>
                      <a:pt x="206978" y="204168"/>
                      <a:pt x="209931" y="207121"/>
                      <a:pt x="209931" y="210741"/>
                    </a:cubicBezTo>
                    <a:lnTo>
                      <a:pt x="209931" y="266843"/>
                    </a:lnTo>
                    <a:cubicBezTo>
                      <a:pt x="209931" y="270462"/>
                      <a:pt x="206978" y="273510"/>
                      <a:pt x="203359" y="273510"/>
                    </a:cubicBezTo>
                    <a:lnTo>
                      <a:pt x="151543" y="273510"/>
                    </a:lnTo>
                    <a:cubicBezTo>
                      <a:pt x="147923" y="273510"/>
                      <a:pt x="144971" y="270558"/>
                      <a:pt x="144971" y="266843"/>
                    </a:cubicBezTo>
                    <a:lnTo>
                      <a:pt x="144971" y="210741"/>
                    </a:lnTo>
                    <a:close/>
                    <a:moveTo>
                      <a:pt x="631508" y="312182"/>
                    </a:moveTo>
                    <a:cubicBezTo>
                      <a:pt x="631508" y="308562"/>
                      <a:pt x="634460" y="305610"/>
                      <a:pt x="638080" y="305610"/>
                    </a:cubicBezTo>
                    <a:lnTo>
                      <a:pt x="689896" y="305610"/>
                    </a:lnTo>
                    <a:cubicBezTo>
                      <a:pt x="693515" y="305610"/>
                      <a:pt x="696468" y="308562"/>
                      <a:pt x="696468" y="312182"/>
                    </a:cubicBezTo>
                    <a:lnTo>
                      <a:pt x="696468" y="368284"/>
                    </a:lnTo>
                    <a:cubicBezTo>
                      <a:pt x="696468" y="371904"/>
                      <a:pt x="693515" y="374856"/>
                      <a:pt x="689896" y="374856"/>
                    </a:cubicBezTo>
                    <a:lnTo>
                      <a:pt x="638080" y="374856"/>
                    </a:lnTo>
                    <a:cubicBezTo>
                      <a:pt x="634460" y="374856"/>
                      <a:pt x="631508" y="371904"/>
                      <a:pt x="631508" y="368284"/>
                    </a:cubicBezTo>
                    <a:lnTo>
                      <a:pt x="631508" y="312182"/>
                    </a:lnTo>
                    <a:close/>
                    <a:moveTo>
                      <a:pt x="631508" y="210741"/>
                    </a:moveTo>
                    <a:cubicBezTo>
                      <a:pt x="631508" y="207121"/>
                      <a:pt x="634460" y="204168"/>
                      <a:pt x="638080" y="204168"/>
                    </a:cubicBezTo>
                    <a:lnTo>
                      <a:pt x="689896" y="204168"/>
                    </a:lnTo>
                    <a:cubicBezTo>
                      <a:pt x="693515" y="204168"/>
                      <a:pt x="696468" y="207121"/>
                      <a:pt x="696468" y="210741"/>
                    </a:cubicBezTo>
                    <a:lnTo>
                      <a:pt x="696468" y="266843"/>
                    </a:lnTo>
                    <a:cubicBezTo>
                      <a:pt x="696468" y="270462"/>
                      <a:pt x="693515" y="273510"/>
                      <a:pt x="689896" y="273510"/>
                    </a:cubicBezTo>
                    <a:lnTo>
                      <a:pt x="638080" y="273510"/>
                    </a:lnTo>
                    <a:cubicBezTo>
                      <a:pt x="634460" y="273510"/>
                      <a:pt x="631508" y="270558"/>
                      <a:pt x="631508" y="266843"/>
                    </a:cubicBezTo>
                    <a:lnTo>
                      <a:pt x="631508" y="210741"/>
                    </a:lnTo>
                    <a:close/>
                    <a:moveTo>
                      <a:pt x="719423" y="312182"/>
                    </a:moveTo>
                    <a:cubicBezTo>
                      <a:pt x="719423" y="308562"/>
                      <a:pt x="722376" y="305610"/>
                      <a:pt x="725996" y="305610"/>
                    </a:cubicBezTo>
                    <a:lnTo>
                      <a:pt x="777812" y="305610"/>
                    </a:lnTo>
                    <a:cubicBezTo>
                      <a:pt x="781431" y="305610"/>
                      <a:pt x="784384" y="308562"/>
                      <a:pt x="784384" y="312182"/>
                    </a:cubicBezTo>
                    <a:lnTo>
                      <a:pt x="784384" y="368284"/>
                    </a:lnTo>
                    <a:cubicBezTo>
                      <a:pt x="784384" y="371904"/>
                      <a:pt x="781431" y="374856"/>
                      <a:pt x="777812" y="374856"/>
                    </a:cubicBezTo>
                    <a:lnTo>
                      <a:pt x="725996" y="374856"/>
                    </a:lnTo>
                    <a:cubicBezTo>
                      <a:pt x="722376" y="374856"/>
                      <a:pt x="719423" y="371904"/>
                      <a:pt x="719423" y="368284"/>
                    </a:cubicBezTo>
                    <a:lnTo>
                      <a:pt x="719423" y="312182"/>
                    </a:lnTo>
                    <a:close/>
                    <a:moveTo>
                      <a:pt x="719423" y="210741"/>
                    </a:moveTo>
                    <a:cubicBezTo>
                      <a:pt x="719423" y="207121"/>
                      <a:pt x="722376" y="204168"/>
                      <a:pt x="725996" y="204168"/>
                    </a:cubicBezTo>
                    <a:lnTo>
                      <a:pt x="777812" y="204168"/>
                    </a:lnTo>
                    <a:cubicBezTo>
                      <a:pt x="781431" y="204168"/>
                      <a:pt x="784384" y="207121"/>
                      <a:pt x="784384" y="210741"/>
                    </a:cubicBezTo>
                    <a:lnTo>
                      <a:pt x="784384" y="266843"/>
                    </a:lnTo>
                    <a:cubicBezTo>
                      <a:pt x="784384" y="270462"/>
                      <a:pt x="781431" y="273510"/>
                      <a:pt x="777812" y="273510"/>
                    </a:cubicBezTo>
                    <a:lnTo>
                      <a:pt x="725996" y="273510"/>
                    </a:lnTo>
                    <a:cubicBezTo>
                      <a:pt x="722376" y="273510"/>
                      <a:pt x="719423" y="270558"/>
                      <a:pt x="719423" y="266843"/>
                    </a:cubicBezTo>
                    <a:lnTo>
                      <a:pt x="719423" y="210741"/>
                    </a:lnTo>
                    <a:close/>
                    <a:moveTo>
                      <a:pt x="831913" y="417719"/>
                    </a:moveTo>
                    <a:lnTo>
                      <a:pt x="812006" y="417719"/>
                    </a:lnTo>
                    <a:lnTo>
                      <a:pt x="812006" y="190071"/>
                    </a:lnTo>
                    <a:cubicBezTo>
                      <a:pt x="812006" y="184833"/>
                      <a:pt x="807720" y="180546"/>
                      <a:pt x="802481" y="180546"/>
                    </a:cubicBezTo>
                    <a:lnTo>
                      <a:pt x="613696" y="180546"/>
                    </a:lnTo>
                    <a:cubicBezTo>
                      <a:pt x="608457" y="180546"/>
                      <a:pt x="604171" y="184833"/>
                      <a:pt x="604171" y="190071"/>
                    </a:cubicBezTo>
                    <a:lnTo>
                      <a:pt x="604171" y="417719"/>
                    </a:lnTo>
                    <a:lnTo>
                      <a:pt x="575786" y="417719"/>
                    </a:lnTo>
                    <a:lnTo>
                      <a:pt x="575786" y="153400"/>
                    </a:lnTo>
                    <a:lnTo>
                      <a:pt x="581597" y="153400"/>
                    </a:lnTo>
                    <a:cubicBezTo>
                      <a:pt x="590264" y="153400"/>
                      <a:pt x="597218" y="146352"/>
                      <a:pt x="597218" y="137779"/>
                    </a:cubicBezTo>
                    <a:lnTo>
                      <a:pt x="597218" y="132826"/>
                    </a:lnTo>
                    <a:cubicBezTo>
                      <a:pt x="597218" y="127873"/>
                      <a:pt x="594836" y="123111"/>
                      <a:pt x="590836" y="120158"/>
                    </a:cubicBezTo>
                    <a:lnTo>
                      <a:pt x="430054" y="3000"/>
                    </a:lnTo>
                    <a:cubicBezTo>
                      <a:pt x="424529" y="-1000"/>
                      <a:pt x="417100" y="-1000"/>
                      <a:pt x="411575" y="3000"/>
                    </a:cubicBezTo>
                    <a:lnTo>
                      <a:pt x="252127" y="120158"/>
                    </a:lnTo>
                    <a:cubicBezTo>
                      <a:pt x="248126" y="123111"/>
                      <a:pt x="245745" y="127778"/>
                      <a:pt x="245745" y="132731"/>
                    </a:cubicBezTo>
                    <a:lnTo>
                      <a:pt x="245745" y="137779"/>
                    </a:lnTo>
                    <a:cubicBezTo>
                      <a:pt x="245745" y="146447"/>
                      <a:pt x="252698" y="153400"/>
                      <a:pt x="261366" y="153400"/>
                    </a:cubicBezTo>
                    <a:lnTo>
                      <a:pt x="267176" y="153400"/>
                    </a:lnTo>
                    <a:lnTo>
                      <a:pt x="267176" y="417719"/>
                    </a:lnTo>
                    <a:lnTo>
                      <a:pt x="237744" y="417719"/>
                    </a:lnTo>
                    <a:lnTo>
                      <a:pt x="237744" y="190071"/>
                    </a:lnTo>
                    <a:cubicBezTo>
                      <a:pt x="237744" y="184833"/>
                      <a:pt x="233458" y="180546"/>
                      <a:pt x="228219" y="180546"/>
                    </a:cubicBezTo>
                    <a:lnTo>
                      <a:pt x="39338" y="180546"/>
                    </a:lnTo>
                    <a:cubicBezTo>
                      <a:pt x="34099" y="180546"/>
                      <a:pt x="29813" y="184833"/>
                      <a:pt x="29813" y="190071"/>
                    </a:cubicBezTo>
                    <a:lnTo>
                      <a:pt x="29813" y="417719"/>
                    </a:lnTo>
                    <a:lnTo>
                      <a:pt x="9525" y="417719"/>
                    </a:lnTo>
                    <a:cubicBezTo>
                      <a:pt x="4286" y="417719"/>
                      <a:pt x="0" y="422005"/>
                      <a:pt x="0" y="427244"/>
                    </a:cubicBezTo>
                    <a:lnTo>
                      <a:pt x="0" y="443913"/>
                    </a:lnTo>
                    <a:cubicBezTo>
                      <a:pt x="0" y="449151"/>
                      <a:pt x="4286" y="453438"/>
                      <a:pt x="9525" y="453438"/>
                    </a:cubicBezTo>
                    <a:lnTo>
                      <a:pt x="832104" y="453438"/>
                    </a:lnTo>
                    <a:cubicBezTo>
                      <a:pt x="837343" y="453438"/>
                      <a:pt x="841629" y="449151"/>
                      <a:pt x="841629" y="443913"/>
                    </a:cubicBezTo>
                    <a:lnTo>
                      <a:pt x="841629" y="427244"/>
                    </a:lnTo>
                    <a:cubicBezTo>
                      <a:pt x="841629" y="422005"/>
                      <a:pt x="837343" y="417719"/>
                      <a:pt x="832104" y="41771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4" name="Forme libre : forme 13">
                <a:extLst>
                  <a:ext uri="{FF2B5EF4-FFF2-40B4-BE49-F238E27FC236}">
                    <a16:creationId xmlns:a16="http://schemas.microsoft.com/office/drawing/2014/main" id="{73CC2681-02A7-25AE-461C-BB743B45724B}"/>
                  </a:ext>
                </a:extLst>
              </p:cNvPr>
              <p:cNvSpPr/>
              <p:nvPr/>
            </p:nvSpPr>
            <p:spPr>
              <a:xfrm>
                <a:off x="3364605" y="2753173"/>
                <a:ext cx="832389" cy="507301"/>
              </a:xfrm>
              <a:custGeom>
                <a:avLst/>
                <a:gdLst>
                  <a:gd name="connsiteX0" fmla="*/ 813721 w 832389"/>
                  <a:gd name="connsiteY0" fmla="*/ 267938 h 507301"/>
                  <a:gd name="connsiteX1" fmla="*/ 536734 w 832389"/>
                  <a:gd name="connsiteY1" fmla="*/ 267938 h 507301"/>
                  <a:gd name="connsiteX2" fmla="*/ 536734 w 832389"/>
                  <a:gd name="connsiteY2" fmla="*/ 314135 h 507301"/>
                  <a:gd name="connsiteX3" fmla="*/ 517874 w 832389"/>
                  <a:gd name="connsiteY3" fmla="*/ 332994 h 507301"/>
                  <a:gd name="connsiteX4" fmla="*/ 511588 w 832389"/>
                  <a:gd name="connsiteY4" fmla="*/ 332994 h 507301"/>
                  <a:gd name="connsiteX5" fmla="*/ 511588 w 832389"/>
                  <a:gd name="connsiteY5" fmla="*/ 83820 h 507301"/>
                  <a:gd name="connsiteX6" fmla="*/ 522446 w 832389"/>
                  <a:gd name="connsiteY6" fmla="*/ 83820 h 507301"/>
                  <a:gd name="connsiteX7" fmla="*/ 527876 w 832389"/>
                  <a:gd name="connsiteY7" fmla="*/ 78391 h 507301"/>
                  <a:gd name="connsiteX8" fmla="*/ 527876 w 832389"/>
                  <a:gd name="connsiteY8" fmla="*/ 53530 h 507301"/>
                  <a:gd name="connsiteX9" fmla="*/ 524637 w 832389"/>
                  <a:gd name="connsiteY9" fmla="*/ 48577 h 507301"/>
                  <a:gd name="connsiteX10" fmla="*/ 415862 w 832389"/>
                  <a:gd name="connsiteY10" fmla="*/ 0 h 507301"/>
                  <a:gd name="connsiteX11" fmla="*/ 307372 w 832389"/>
                  <a:gd name="connsiteY11" fmla="*/ 48577 h 507301"/>
                  <a:gd name="connsiteX12" fmla="*/ 304133 w 832389"/>
                  <a:gd name="connsiteY12" fmla="*/ 53530 h 507301"/>
                  <a:gd name="connsiteX13" fmla="*/ 304133 w 832389"/>
                  <a:gd name="connsiteY13" fmla="*/ 78391 h 507301"/>
                  <a:gd name="connsiteX14" fmla="*/ 309563 w 832389"/>
                  <a:gd name="connsiteY14" fmla="*/ 83820 h 507301"/>
                  <a:gd name="connsiteX15" fmla="*/ 320421 w 832389"/>
                  <a:gd name="connsiteY15" fmla="*/ 83820 h 507301"/>
                  <a:gd name="connsiteX16" fmla="*/ 320421 w 832389"/>
                  <a:gd name="connsiteY16" fmla="*/ 332994 h 507301"/>
                  <a:gd name="connsiteX17" fmla="*/ 316897 w 832389"/>
                  <a:gd name="connsiteY17" fmla="*/ 332994 h 507301"/>
                  <a:gd name="connsiteX18" fmla="*/ 298037 w 832389"/>
                  <a:gd name="connsiteY18" fmla="*/ 314135 h 507301"/>
                  <a:gd name="connsiteX19" fmla="*/ 298037 w 832389"/>
                  <a:gd name="connsiteY19" fmla="*/ 267938 h 507301"/>
                  <a:gd name="connsiteX20" fmla="*/ 18860 w 832389"/>
                  <a:gd name="connsiteY20" fmla="*/ 267938 h 507301"/>
                  <a:gd name="connsiteX21" fmla="*/ 0 w 832389"/>
                  <a:gd name="connsiteY21" fmla="*/ 286798 h 507301"/>
                  <a:gd name="connsiteX22" fmla="*/ 0 w 832389"/>
                  <a:gd name="connsiteY22" fmla="*/ 488442 h 507301"/>
                  <a:gd name="connsiteX23" fmla="*/ 18860 w 832389"/>
                  <a:gd name="connsiteY23" fmla="*/ 507302 h 507301"/>
                  <a:gd name="connsiteX24" fmla="*/ 221837 w 832389"/>
                  <a:gd name="connsiteY24" fmla="*/ 507302 h 507301"/>
                  <a:gd name="connsiteX25" fmla="*/ 217456 w 832389"/>
                  <a:gd name="connsiteY25" fmla="*/ 489490 h 507301"/>
                  <a:gd name="connsiteX26" fmla="*/ 217456 w 832389"/>
                  <a:gd name="connsiteY26" fmla="*/ 484441 h 507301"/>
                  <a:gd name="connsiteX27" fmla="*/ 233172 w 832389"/>
                  <a:gd name="connsiteY27" fmla="*/ 453295 h 507301"/>
                  <a:gd name="connsiteX28" fmla="*/ 392621 w 832389"/>
                  <a:gd name="connsiteY28" fmla="*/ 336137 h 507301"/>
                  <a:gd name="connsiteX29" fmla="*/ 415481 w 832389"/>
                  <a:gd name="connsiteY29" fmla="*/ 328612 h 507301"/>
                  <a:gd name="connsiteX30" fmla="*/ 438245 w 832389"/>
                  <a:gd name="connsiteY30" fmla="*/ 336042 h 507301"/>
                  <a:gd name="connsiteX31" fmla="*/ 599027 w 832389"/>
                  <a:gd name="connsiteY31" fmla="*/ 453199 h 507301"/>
                  <a:gd name="connsiteX32" fmla="*/ 614934 w 832389"/>
                  <a:gd name="connsiteY32" fmla="*/ 484441 h 507301"/>
                  <a:gd name="connsiteX33" fmla="*/ 614934 w 832389"/>
                  <a:gd name="connsiteY33" fmla="*/ 489490 h 507301"/>
                  <a:gd name="connsiteX34" fmla="*/ 610553 w 832389"/>
                  <a:gd name="connsiteY34" fmla="*/ 507302 h 507301"/>
                  <a:gd name="connsiteX35" fmla="*/ 813530 w 832389"/>
                  <a:gd name="connsiteY35" fmla="*/ 507302 h 507301"/>
                  <a:gd name="connsiteX36" fmla="*/ 832390 w 832389"/>
                  <a:gd name="connsiteY36" fmla="*/ 488442 h 507301"/>
                  <a:gd name="connsiteX37" fmla="*/ 832390 w 832389"/>
                  <a:gd name="connsiteY37" fmla="*/ 286798 h 507301"/>
                  <a:gd name="connsiteX38" fmla="*/ 813530 w 832389"/>
                  <a:gd name="connsiteY38" fmla="*/ 267938 h 507301"/>
                  <a:gd name="connsiteX39" fmla="*/ 489775 w 832389"/>
                  <a:gd name="connsiteY39" fmla="*/ 203073 h 507301"/>
                  <a:gd name="connsiteX40" fmla="*/ 480346 w 832389"/>
                  <a:gd name="connsiteY40" fmla="*/ 212503 h 507301"/>
                  <a:gd name="connsiteX41" fmla="*/ 349568 w 832389"/>
                  <a:gd name="connsiteY41" fmla="*/ 212503 h 507301"/>
                  <a:gd name="connsiteX42" fmla="*/ 340138 w 832389"/>
                  <a:gd name="connsiteY42" fmla="*/ 203073 h 507301"/>
                  <a:gd name="connsiteX43" fmla="*/ 340138 w 832389"/>
                  <a:gd name="connsiteY43" fmla="*/ 93345 h 507301"/>
                  <a:gd name="connsiteX44" fmla="*/ 349568 w 832389"/>
                  <a:gd name="connsiteY44" fmla="*/ 83915 h 507301"/>
                  <a:gd name="connsiteX45" fmla="*/ 480346 w 832389"/>
                  <a:gd name="connsiteY45" fmla="*/ 83915 h 507301"/>
                  <a:gd name="connsiteX46" fmla="*/ 489775 w 832389"/>
                  <a:gd name="connsiteY46" fmla="*/ 93345 h 507301"/>
                  <a:gd name="connsiteX47" fmla="*/ 489775 w 832389"/>
                  <a:gd name="connsiteY47" fmla="*/ 203073 h 5073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832389" h="507301">
                    <a:moveTo>
                      <a:pt x="813721" y="267938"/>
                    </a:moveTo>
                    <a:lnTo>
                      <a:pt x="536734" y="267938"/>
                    </a:lnTo>
                    <a:lnTo>
                      <a:pt x="536734" y="314135"/>
                    </a:lnTo>
                    <a:cubicBezTo>
                      <a:pt x="536734" y="324517"/>
                      <a:pt x="528257" y="332994"/>
                      <a:pt x="517874" y="332994"/>
                    </a:cubicBezTo>
                    <a:lnTo>
                      <a:pt x="511588" y="332994"/>
                    </a:lnTo>
                    <a:lnTo>
                      <a:pt x="511588" y="83820"/>
                    </a:lnTo>
                    <a:lnTo>
                      <a:pt x="522446" y="83820"/>
                    </a:lnTo>
                    <a:cubicBezTo>
                      <a:pt x="525494" y="83820"/>
                      <a:pt x="527876" y="81439"/>
                      <a:pt x="527876" y="78391"/>
                    </a:cubicBezTo>
                    <a:lnTo>
                      <a:pt x="527876" y="53530"/>
                    </a:lnTo>
                    <a:cubicBezTo>
                      <a:pt x="527876" y="51435"/>
                      <a:pt x="526637" y="49435"/>
                      <a:pt x="524637" y="48577"/>
                    </a:cubicBezTo>
                    <a:lnTo>
                      <a:pt x="415862" y="0"/>
                    </a:lnTo>
                    <a:lnTo>
                      <a:pt x="307372" y="48577"/>
                    </a:lnTo>
                    <a:cubicBezTo>
                      <a:pt x="305467" y="49435"/>
                      <a:pt x="304133" y="51435"/>
                      <a:pt x="304133" y="53530"/>
                    </a:cubicBezTo>
                    <a:lnTo>
                      <a:pt x="304133" y="78391"/>
                    </a:lnTo>
                    <a:cubicBezTo>
                      <a:pt x="304133" y="81439"/>
                      <a:pt x="306515" y="83820"/>
                      <a:pt x="309563" y="83820"/>
                    </a:cubicBezTo>
                    <a:lnTo>
                      <a:pt x="320421" y="83820"/>
                    </a:lnTo>
                    <a:lnTo>
                      <a:pt x="320421" y="332994"/>
                    </a:lnTo>
                    <a:lnTo>
                      <a:pt x="316897" y="332994"/>
                    </a:lnTo>
                    <a:cubicBezTo>
                      <a:pt x="306515" y="332994"/>
                      <a:pt x="298037" y="324517"/>
                      <a:pt x="298037" y="314135"/>
                    </a:cubicBezTo>
                    <a:lnTo>
                      <a:pt x="298037" y="267938"/>
                    </a:lnTo>
                    <a:lnTo>
                      <a:pt x="18860" y="267938"/>
                    </a:lnTo>
                    <a:cubicBezTo>
                      <a:pt x="8477" y="267938"/>
                      <a:pt x="0" y="276415"/>
                      <a:pt x="0" y="286798"/>
                    </a:cubicBezTo>
                    <a:lnTo>
                      <a:pt x="0" y="488442"/>
                    </a:lnTo>
                    <a:cubicBezTo>
                      <a:pt x="0" y="498824"/>
                      <a:pt x="8477" y="507302"/>
                      <a:pt x="18860" y="507302"/>
                    </a:cubicBezTo>
                    <a:lnTo>
                      <a:pt x="221837" y="507302"/>
                    </a:lnTo>
                    <a:cubicBezTo>
                      <a:pt x="219075" y="501968"/>
                      <a:pt x="217456" y="495967"/>
                      <a:pt x="217456" y="489490"/>
                    </a:cubicBezTo>
                    <a:lnTo>
                      <a:pt x="217456" y="484441"/>
                    </a:lnTo>
                    <a:cubicBezTo>
                      <a:pt x="217456" y="472154"/>
                      <a:pt x="223361" y="460534"/>
                      <a:pt x="233172" y="453295"/>
                    </a:cubicBezTo>
                    <a:lnTo>
                      <a:pt x="392621" y="336137"/>
                    </a:lnTo>
                    <a:cubicBezTo>
                      <a:pt x="399288" y="331184"/>
                      <a:pt x="407194" y="328612"/>
                      <a:pt x="415481" y="328612"/>
                    </a:cubicBezTo>
                    <a:cubicBezTo>
                      <a:pt x="423767" y="328612"/>
                      <a:pt x="431578" y="331184"/>
                      <a:pt x="438245" y="336042"/>
                    </a:cubicBezTo>
                    <a:lnTo>
                      <a:pt x="599027" y="453199"/>
                    </a:lnTo>
                    <a:cubicBezTo>
                      <a:pt x="608933" y="460439"/>
                      <a:pt x="614934" y="472154"/>
                      <a:pt x="614934" y="484441"/>
                    </a:cubicBezTo>
                    <a:lnTo>
                      <a:pt x="614934" y="489490"/>
                    </a:lnTo>
                    <a:cubicBezTo>
                      <a:pt x="614934" y="495872"/>
                      <a:pt x="613315" y="501968"/>
                      <a:pt x="610553" y="507302"/>
                    </a:cubicBezTo>
                    <a:lnTo>
                      <a:pt x="813530" y="507302"/>
                    </a:lnTo>
                    <a:cubicBezTo>
                      <a:pt x="823913" y="507302"/>
                      <a:pt x="832390" y="498824"/>
                      <a:pt x="832390" y="488442"/>
                    </a:cubicBezTo>
                    <a:lnTo>
                      <a:pt x="832390" y="286798"/>
                    </a:lnTo>
                    <a:cubicBezTo>
                      <a:pt x="832390" y="276415"/>
                      <a:pt x="823913" y="267938"/>
                      <a:pt x="813530" y="267938"/>
                    </a:cubicBezTo>
                    <a:moveTo>
                      <a:pt x="489775" y="203073"/>
                    </a:moveTo>
                    <a:cubicBezTo>
                      <a:pt x="489775" y="208312"/>
                      <a:pt x="485585" y="212503"/>
                      <a:pt x="480346" y="212503"/>
                    </a:cubicBezTo>
                    <a:lnTo>
                      <a:pt x="349568" y="212503"/>
                    </a:lnTo>
                    <a:cubicBezTo>
                      <a:pt x="344329" y="212503"/>
                      <a:pt x="340138" y="208312"/>
                      <a:pt x="340138" y="203073"/>
                    </a:cubicBezTo>
                    <a:lnTo>
                      <a:pt x="340138" y="93345"/>
                    </a:lnTo>
                    <a:cubicBezTo>
                      <a:pt x="340138" y="88106"/>
                      <a:pt x="344329" y="83915"/>
                      <a:pt x="349568" y="83915"/>
                    </a:cubicBezTo>
                    <a:lnTo>
                      <a:pt x="480346" y="83915"/>
                    </a:lnTo>
                    <a:cubicBezTo>
                      <a:pt x="485585" y="83915"/>
                      <a:pt x="489775" y="88106"/>
                      <a:pt x="489775" y="93345"/>
                    </a:cubicBezTo>
                    <a:lnTo>
                      <a:pt x="489775" y="203073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5" name="Forme libre : forme 14">
                <a:extLst>
                  <a:ext uri="{FF2B5EF4-FFF2-40B4-BE49-F238E27FC236}">
                    <a16:creationId xmlns:a16="http://schemas.microsoft.com/office/drawing/2014/main" id="{D8A8B9DD-D7DB-FE75-6681-523838B30E65}"/>
                  </a:ext>
                </a:extLst>
              </p:cNvPr>
              <p:cNvSpPr/>
              <p:nvPr/>
            </p:nvSpPr>
            <p:spPr>
              <a:xfrm>
                <a:off x="3777133" y="3215040"/>
                <a:ext cx="55721" cy="47339"/>
              </a:xfrm>
              <a:custGeom>
                <a:avLst/>
                <a:gdLst>
                  <a:gd name="connsiteX0" fmla="*/ 51530 w 55721"/>
                  <a:gd name="connsiteY0" fmla="*/ 47339 h 47339"/>
                  <a:gd name="connsiteX1" fmla="*/ 0 w 55721"/>
                  <a:gd name="connsiteY1" fmla="*/ 47339 h 47339"/>
                  <a:gd name="connsiteX2" fmla="*/ 0 w 55721"/>
                  <a:gd name="connsiteY2" fmla="*/ 4096 h 47339"/>
                  <a:gd name="connsiteX3" fmla="*/ 4096 w 55721"/>
                  <a:gd name="connsiteY3" fmla="*/ 0 h 47339"/>
                  <a:gd name="connsiteX4" fmla="*/ 8192 w 55721"/>
                  <a:gd name="connsiteY4" fmla="*/ 4096 h 47339"/>
                  <a:gd name="connsiteX5" fmla="*/ 8192 w 55721"/>
                  <a:gd name="connsiteY5" fmla="*/ 39243 h 47339"/>
                  <a:gd name="connsiteX6" fmla="*/ 51626 w 55721"/>
                  <a:gd name="connsiteY6" fmla="*/ 39243 h 47339"/>
                  <a:gd name="connsiteX7" fmla="*/ 55721 w 55721"/>
                  <a:gd name="connsiteY7" fmla="*/ 43243 h 47339"/>
                  <a:gd name="connsiteX8" fmla="*/ 51626 w 55721"/>
                  <a:gd name="connsiteY8" fmla="*/ 47339 h 47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721" h="47339">
                    <a:moveTo>
                      <a:pt x="51530" y="47339"/>
                    </a:moveTo>
                    <a:lnTo>
                      <a:pt x="0" y="47339"/>
                    </a:lnTo>
                    <a:lnTo>
                      <a:pt x="0" y="4096"/>
                    </a:lnTo>
                    <a:cubicBezTo>
                      <a:pt x="0" y="1905"/>
                      <a:pt x="1810" y="0"/>
                      <a:pt x="4096" y="0"/>
                    </a:cubicBezTo>
                    <a:cubicBezTo>
                      <a:pt x="6382" y="0"/>
                      <a:pt x="8192" y="1810"/>
                      <a:pt x="8192" y="4096"/>
                    </a:cubicBezTo>
                    <a:lnTo>
                      <a:pt x="8192" y="39243"/>
                    </a:lnTo>
                    <a:lnTo>
                      <a:pt x="51626" y="39243"/>
                    </a:lnTo>
                    <a:cubicBezTo>
                      <a:pt x="53816" y="39243"/>
                      <a:pt x="55721" y="41053"/>
                      <a:pt x="55721" y="43243"/>
                    </a:cubicBezTo>
                    <a:cubicBezTo>
                      <a:pt x="55721" y="45434"/>
                      <a:pt x="53912" y="47339"/>
                      <a:pt x="51626" y="47339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6" name="Forme libre : forme 15">
                <a:extLst>
                  <a:ext uri="{FF2B5EF4-FFF2-40B4-BE49-F238E27FC236}">
                    <a16:creationId xmlns:a16="http://schemas.microsoft.com/office/drawing/2014/main" id="{B1E87AD7-5851-6FE9-38D2-A8B22B2EC360}"/>
                  </a:ext>
                </a:extLst>
              </p:cNvPr>
              <p:cNvSpPr/>
              <p:nvPr/>
            </p:nvSpPr>
            <p:spPr>
              <a:xfrm>
                <a:off x="3725031" y="2848042"/>
                <a:ext cx="112585" cy="92678"/>
              </a:xfrm>
              <a:custGeom>
                <a:avLst/>
                <a:gdLst>
                  <a:gd name="connsiteX0" fmla="*/ 56293 w 112585"/>
                  <a:gd name="connsiteY0" fmla="*/ 92678 h 92678"/>
                  <a:gd name="connsiteX1" fmla="*/ 105537 w 112585"/>
                  <a:gd name="connsiteY1" fmla="*/ 92678 h 92678"/>
                  <a:gd name="connsiteX2" fmla="*/ 112586 w 112585"/>
                  <a:gd name="connsiteY2" fmla="*/ 84011 h 92678"/>
                  <a:gd name="connsiteX3" fmla="*/ 90678 w 112585"/>
                  <a:gd name="connsiteY3" fmla="*/ 36862 h 92678"/>
                  <a:gd name="connsiteX4" fmla="*/ 56293 w 112585"/>
                  <a:gd name="connsiteY4" fmla="*/ 0 h 92678"/>
                  <a:gd name="connsiteX5" fmla="*/ 21907 w 112585"/>
                  <a:gd name="connsiteY5" fmla="*/ 36862 h 92678"/>
                  <a:gd name="connsiteX6" fmla="*/ 0 w 112585"/>
                  <a:gd name="connsiteY6" fmla="*/ 84011 h 92678"/>
                  <a:gd name="connsiteX7" fmla="*/ 7048 w 112585"/>
                  <a:gd name="connsiteY7" fmla="*/ 92678 h 92678"/>
                  <a:gd name="connsiteX8" fmla="*/ 56293 w 112585"/>
                  <a:gd name="connsiteY8" fmla="*/ 92678 h 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2585" h="92678">
                    <a:moveTo>
                      <a:pt x="56293" y="92678"/>
                    </a:moveTo>
                    <a:lnTo>
                      <a:pt x="105537" y="92678"/>
                    </a:lnTo>
                    <a:cubicBezTo>
                      <a:pt x="106585" y="92678"/>
                      <a:pt x="112586" y="91345"/>
                      <a:pt x="112586" y="84011"/>
                    </a:cubicBezTo>
                    <a:cubicBezTo>
                      <a:pt x="112586" y="76676"/>
                      <a:pt x="90678" y="54197"/>
                      <a:pt x="90678" y="36862"/>
                    </a:cubicBezTo>
                    <a:cubicBezTo>
                      <a:pt x="90678" y="19526"/>
                      <a:pt x="89821" y="0"/>
                      <a:pt x="56293" y="0"/>
                    </a:cubicBezTo>
                    <a:cubicBezTo>
                      <a:pt x="22765" y="0"/>
                      <a:pt x="21907" y="19526"/>
                      <a:pt x="21907" y="36862"/>
                    </a:cubicBezTo>
                    <a:cubicBezTo>
                      <a:pt x="21907" y="54197"/>
                      <a:pt x="0" y="76676"/>
                      <a:pt x="0" y="84011"/>
                    </a:cubicBezTo>
                    <a:cubicBezTo>
                      <a:pt x="0" y="91345"/>
                      <a:pt x="5905" y="92678"/>
                      <a:pt x="7048" y="92678"/>
                    </a:cubicBezTo>
                    <a:lnTo>
                      <a:pt x="56293" y="92678"/>
                    </a:lnTo>
                    <a:close/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7" name="Forme libre : forme 16">
                <a:extLst>
                  <a:ext uri="{FF2B5EF4-FFF2-40B4-BE49-F238E27FC236}">
                    <a16:creationId xmlns:a16="http://schemas.microsoft.com/office/drawing/2014/main" id="{A7ABB5FC-F653-E4B5-6738-38DE902F77C0}"/>
                  </a:ext>
                </a:extLst>
              </p:cNvPr>
              <p:cNvSpPr/>
              <p:nvPr/>
            </p:nvSpPr>
            <p:spPr>
              <a:xfrm>
                <a:off x="3741509" y="2945102"/>
                <a:ext cx="29241" cy="11334"/>
              </a:xfrm>
              <a:custGeom>
                <a:avLst/>
                <a:gdLst>
                  <a:gd name="connsiteX0" fmla="*/ 14669 w 29241"/>
                  <a:gd name="connsiteY0" fmla="*/ 11335 h 11334"/>
                  <a:gd name="connsiteX1" fmla="*/ 29242 w 29241"/>
                  <a:gd name="connsiteY1" fmla="*/ 0 h 11334"/>
                  <a:gd name="connsiteX2" fmla="*/ 0 w 29241"/>
                  <a:gd name="connsiteY2" fmla="*/ 0 h 11334"/>
                  <a:gd name="connsiteX3" fmla="*/ 14669 w 29241"/>
                  <a:gd name="connsiteY3" fmla="*/ 11335 h 11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41" h="11334">
                    <a:moveTo>
                      <a:pt x="14669" y="11335"/>
                    </a:moveTo>
                    <a:cubicBezTo>
                      <a:pt x="22765" y="11335"/>
                      <a:pt x="29242" y="6287"/>
                      <a:pt x="29242" y="0"/>
                    </a:cubicBezTo>
                    <a:lnTo>
                      <a:pt x="0" y="0"/>
                    </a:lnTo>
                    <a:cubicBezTo>
                      <a:pt x="0" y="6287"/>
                      <a:pt x="6572" y="11335"/>
                      <a:pt x="14669" y="1133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8" name="Forme libre : forme 17">
                <a:extLst>
                  <a:ext uri="{FF2B5EF4-FFF2-40B4-BE49-F238E27FC236}">
                    <a16:creationId xmlns:a16="http://schemas.microsoft.com/office/drawing/2014/main" id="{01A22332-85F5-51E9-A8DE-BA584D869AFE}"/>
                  </a:ext>
                </a:extLst>
              </p:cNvPr>
              <p:cNvSpPr/>
              <p:nvPr/>
            </p:nvSpPr>
            <p:spPr>
              <a:xfrm>
                <a:off x="3657023" y="3573752"/>
                <a:ext cx="248126" cy="20954"/>
              </a:xfrm>
              <a:custGeom>
                <a:avLst/>
                <a:gdLst>
                  <a:gd name="connsiteX0" fmla="*/ 238696 w 248126"/>
                  <a:gd name="connsiteY0" fmla="*/ 20955 h 20954"/>
                  <a:gd name="connsiteX1" fmla="*/ 9430 w 248126"/>
                  <a:gd name="connsiteY1" fmla="*/ 20955 h 20954"/>
                  <a:gd name="connsiteX2" fmla="*/ 0 w 248126"/>
                  <a:gd name="connsiteY2" fmla="*/ 11525 h 20954"/>
                  <a:gd name="connsiteX3" fmla="*/ 0 w 248126"/>
                  <a:gd name="connsiteY3" fmla="*/ 9430 h 20954"/>
                  <a:gd name="connsiteX4" fmla="*/ 9430 w 248126"/>
                  <a:gd name="connsiteY4" fmla="*/ 0 h 20954"/>
                  <a:gd name="connsiteX5" fmla="*/ 238696 w 248126"/>
                  <a:gd name="connsiteY5" fmla="*/ 0 h 20954"/>
                  <a:gd name="connsiteX6" fmla="*/ 248126 w 248126"/>
                  <a:gd name="connsiteY6" fmla="*/ 9430 h 20954"/>
                  <a:gd name="connsiteX7" fmla="*/ 248126 w 248126"/>
                  <a:gd name="connsiteY7" fmla="*/ 11525 h 20954"/>
                  <a:gd name="connsiteX8" fmla="*/ 238696 w 248126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8126" h="20954">
                    <a:moveTo>
                      <a:pt x="238696" y="20955"/>
                    </a:moveTo>
                    <a:lnTo>
                      <a:pt x="9430" y="20955"/>
                    </a:lnTo>
                    <a:cubicBezTo>
                      <a:pt x="4191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38696" y="0"/>
                    </a:lnTo>
                    <a:cubicBezTo>
                      <a:pt x="243840" y="0"/>
                      <a:pt x="248126" y="4191"/>
                      <a:pt x="248126" y="9430"/>
                    </a:cubicBezTo>
                    <a:lnTo>
                      <a:pt x="248126" y="11525"/>
                    </a:lnTo>
                    <a:cubicBezTo>
                      <a:pt x="248126" y="16764"/>
                      <a:pt x="243935" y="20955"/>
                      <a:pt x="238696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orme libre : forme 18">
                <a:extLst>
                  <a:ext uri="{FF2B5EF4-FFF2-40B4-BE49-F238E27FC236}">
                    <a16:creationId xmlns:a16="http://schemas.microsoft.com/office/drawing/2014/main" id="{6F77D1C7-85FC-0862-8CC9-D68A8C1A8625}"/>
                  </a:ext>
                </a:extLst>
              </p:cNvPr>
              <p:cNvSpPr/>
              <p:nvPr/>
            </p:nvSpPr>
            <p:spPr>
              <a:xfrm>
                <a:off x="3638735" y="3608042"/>
                <a:ext cx="284606" cy="20955"/>
              </a:xfrm>
              <a:custGeom>
                <a:avLst/>
                <a:gdLst>
                  <a:gd name="connsiteX0" fmla="*/ 275177 w 284606"/>
                  <a:gd name="connsiteY0" fmla="*/ 20955 h 20955"/>
                  <a:gd name="connsiteX1" fmla="*/ 9430 w 284606"/>
                  <a:gd name="connsiteY1" fmla="*/ 20955 h 20955"/>
                  <a:gd name="connsiteX2" fmla="*/ 0 w 284606"/>
                  <a:gd name="connsiteY2" fmla="*/ 11525 h 20955"/>
                  <a:gd name="connsiteX3" fmla="*/ 0 w 284606"/>
                  <a:gd name="connsiteY3" fmla="*/ 9430 h 20955"/>
                  <a:gd name="connsiteX4" fmla="*/ 9430 w 284606"/>
                  <a:gd name="connsiteY4" fmla="*/ 0 h 20955"/>
                  <a:gd name="connsiteX5" fmla="*/ 275177 w 284606"/>
                  <a:gd name="connsiteY5" fmla="*/ 0 h 20955"/>
                  <a:gd name="connsiteX6" fmla="*/ 284607 w 284606"/>
                  <a:gd name="connsiteY6" fmla="*/ 9430 h 20955"/>
                  <a:gd name="connsiteX7" fmla="*/ 284607 w 284606"/>
                  <a:gd name="connsiteY7" fmla="*/ 11525 h 20955"/>
                  <a:gd name="connsiteX8" fmla="*/ 275177 w 284606"/>
                  <a:gd name="connsiteY8" fmla="*/ 20955 h 20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606" h="20955">
                    <a:moveTo>
                      <a:pt x="275177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275177" y="0"/>
                    </a:lnTo>
                    <a:cubicBezTo>
                      <a:pt x="280321" y="0"/>
                      <a:pt x="284607" y="4191"/>
                      <a:pt x="284607" y="9430"/>
                    </a:cubicBezTo>
                    <a:lnTo>
                      <a:pt x="284607" y="11525"/>
                    </a:lnTo>
                    <a:cubicBezTo>
                      <a:pt x="284607" y="16764"/>
                      <a:pt x="280416" y="20955"/>
                      <a:pt x="275177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0" name="Forme libre : forme 19">
                <a:extLst>
                  <a:ext uri="{FF2B5EF4-FFF2-40B4-BE49-F238E27FC236}">
                    <a16:creationId xmlns:a16="http://schemas.microsoft.com/office/drawing/2014/main" id="{E15629C3-F08C-C4EA-57A6-95E7CD9FD12B}"/>
                  </a:ext>
                </a:extLst>
              </p:cNvPr>
              <p:cNvSpPr/>
              <p:nvPr/>
            </p:nvSpPr>
            <p:spPr>
              <a:xfrm>
                <a:off x="3619209" y="3642332"/>
                <a:ext cx="323659" cy="20954"/>
              </a:xfrm>
              <a:custGeom>
                <a:avLst/>
                <a:gdLst>
                  <a:gd name="connsiteX0" fmla="*/ 314230 w 323659"/>
                  <a:gd name="connsiteY0" fmla="*/ 20955 h 20954"/>
                  <a:gd name="connsiteX1" fmla="*/ 9430 w 323659"/>
                  <a:gd name="connsiteY1" fmla="*/ 20955 h 20954"/>
                  <a:gd name="connsiteX2" fmla="*/ 0 w 323659"/>
                  <a:gd name="connsiteY2" fmla="*/ 11525 h 20954"/>
                  <a:gd name="connsiteX3" fmla="*/ 0 w 323659"/>
                  <a:gd name="connsiteY3" fmla="*/ 9430 h 20954"/>
                  <a:gd name="connsiteX4" fmla="*/ 9430 w 323659"/>
                  <a:gd name="connsiteY4" fmla="*/ 0 h 20954"/>
                  <a:gd name="connsiteX5" fmla="*/ 314230 w 323659"/>
                  <a:gd name="connsiteY5" fmla="*/ 0 h 20954"/>
                  <a:gd name="connsiteX6" fmla="*/ 323659 w 323659"/>
                  <a:gd name="connsiteY6" fmla="*/ 9430 h 20954"/>
                  <a:gd name="connsiteX7" fmla="*/ 323659 w 323659"/>
                  <a:gd name="connsiteY7" fmla="*/ 11525 h 20954"/>
                  <a:gd name="connsiteX8" fmla="*/ 314230 w 323659"/>
                  <a:gd name="connsiteY8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23659" h="20954">
                    <a:moveTo>
                      <a:pt x="314230" y="20955"/>
                    </a:moveTo>
                    <a:lnTo>
                      <a:pt x="9430" y="20955"/>
                    </a:lnTo>
                    <a:cubicBezTo>
                      <a:pt x="4286" y="20955"/>
                      <a:pt x="0" y="16764"/>
                      <a:pt x="0" y="11525"/>
                    </a:cubicBezTo>
                    <a:lnTo>
                      <a:pt x="0" y="9430"/>
                    </a:lnTo>
                    <a:cubicBezTo>
                      <a:pt x="0" y="4286"/>
                      <a:pt x="4191" y="0"/>
                      <a:pt x="9430" y="0"/>
                    </a:cubicBezTo>
                    <a:lnTo>
                      <a:pt x="314230" y="0"/>
                    </a:lnTo>
                    <a:cubicBezTo>
                      <a:pt x="319373" y="0"/>
                      <a:pt x="323659" y="4191"/>
                      <a:pt x="323659" y="9430"/>
                    </a:cubicBezTo>
                    <a:lnTo>
                      <a:pt x="323659" y="11525"/>
                    </a:lnTo>
                    <a:cubicBezTo>
                      <a:pt x="323659" y="16764"/>
                      <a:pt x="319468" y="20955"/>
                      <a:pt x="314230" y="20955"/>
                    </a:cubicBezTo>
                  </a:path>
                </a:pathLst>
              </a:custGeom>
              <a:solidFill>
                <a:srgbClr val="EC646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93441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5" r:id="rId5"/>
    <p:sldLayoutId id="2147483662" r:id="rId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7DB27945-19F7-4813-BCEC-EF20A24A34C5}"/>
              </a:ext>
            </a:extLst>
          </p:cNvPr>
          <p:cNvSpPr/>
          <p:nvPr/>
        </p:nvSpPr>
        <p:spPr>
          <a:xfrm>
            <a:off x="3418478" y="3769134"/>
            <a:ext cx="5562560" cy="45637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sion Script"/>
              <a:ea typeface="+mn-ea"/>
              <a:cs typeface="+mn-cs"/>
            </a:endParaRPr>
          </a:p>
        </p:txBody>
      </p:sp>
      <p:grpSp>
        <p:nvGrpSpPr>
          <p:cNvPr id="4" name="Graphique 23">
            <a:extLst>
              <a:ext uri="{FF2B5EF4-FFF2-40B4-BE49-F238E27FC236}">
                <a16:creationId xmlns:a16="http://schemas.microsoft.com/office/drawing/2014/main" id="{BACC0D76-E116-4032-A401-4112E69A8F18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tx1">
              <a:alpha val="21000"/>
            </a:schemeClr>
          </a:solidFill>
        </p:grpSpPr>
        <p:sp>
          <p:nvSpPr>
            <p:cNvPr id="5" name="Forme libre : forme 4">
              <a:extLst>
                <a:ext uri="{FF2B5EF4-FFF2-40B4-BE49-F238E27FC236}">
                  <a16:creationId xmlns:a16="http://schemas.microsoft.com/office/drawing/2014/main" id="{E56CF504-23F0-474C-9BE1-C963BF3AA52B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6751D124-349B-4288-AE99-5AF238DE6DE2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FAF0B584-962E-48E9-9796-8640BD15C0EA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0C265501-CD21-4102-88E1-C53A707F21D3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9" name="Forme libre : forme 8">
              <a:extLst>
                <a:ext uri="{FF2B5EF4-FFF2-40B4-BE49-F238E27FC236}">
                  <a16:creationId xmlns:a16="http://schemas.microsoft.com/office/drawing/2014/main" id="{B88D5080-168B-4595-945D-099E47567EFE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C60C7D22-127C-4496-8AC4-9A841399B14C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96E8731C-777F-44F3-9297-BC568A4B4760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D3E7A7D-1645-4679-95D5-91523DEF4308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6821A4B-530F-42E0-96A1-8FE69D6BBF73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DD040764-236A-4F0D-AA9A-80CC2DA0DBE0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B675463E-6CAC-4793-AA8F-590727CA6F98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AECAA252-B805-49C3-A33A-89DDEC15357D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820B131D-862C-4163-92F3-24977D3B43BC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60803A5B-4843-4126-83A1-4EBA70BB3574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05CDB435-65DA-4098-8223-122CA0CFA8F5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5B34E287-7CB4-44A3-AD42-F8BEC9D11F52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9EB087F7-D6BC-45BF-8B29-0296190DD017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2FD26387-2AC1-4599-A7BB-4A379C98E946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orme libre : forme 23">
            <a:extLst>
              <a:ext uri="{FF2B5EF4-FFF2-40B4-BE49-F238E27FC236}">
                <a16:creationId xmlns:a16="http://schemas.microsoft.com/office/drawing/2014/main" id="{18885D63-378D-4A5D-90DF-F7B8246CDC9C}"/>
              </a:ext>
            </a:extLst>
          </p:cNvPr>
          <p:cNvSpPr/>
          <p:nvPr/>
        </p:nvSpPr>
        <p:spPr>
          <a:xfrm>
            <a:off x="5004125" y="2412248"/>
            <a:ext cx="2183750" cy="251234"/>
          </a:xfrm>
          <a:custGeom>
            <a:avLst/>
            <a:gdLst/>
            <a:ahLst/>
            <a:cxnLst/>
            <a:rect l="l" t="t" r="r" b="b"/>
            <a:pathLst>
              <a:path w="1875739" h="215798">
                <a:moveTo>
                  <a:pt x="1035329" y="84810"/>
                </a:moveTo>
                <a:lnTo>
                  <a:pt x="1035329" y="181280"/>
                </a:lnTo>
                <a:lnTo>
                  <a:pt x="1062532" y="181280"/>
                </a:lnTo>
                <a:cubicBezTo>
                  <a:pt x="1077144" y="181061"/>
                  <a:pt x="1088783" y="176641"/>
                  <a:pt x="1097451" y="168021"/>
                </a:cubicBezTo>
                <a:cubicBezTo>
                  <a:pt x="1106119" y="159401"/>
                  <a:pt x="1110558" y="147895"/>
                  <a:pt x="1110767" y="133502"/>
                </a:cubicBezTo>
                <a:lnTo>
                  <a:pt x="1110767" y="133045"/>
                </a:lnTo>
                <a:cubicBezTo>
                  <a:pt x="1110558" y="118634"/>
                  <a:pt x="1106119" y="107051"/>
                  <a:pt x="1097451" y="98298"/>
                </a:cubicBezTo>
                <a:cubicBezTo>
                  <a:pt x="1088783" y="89544"/>
                  <a:pt x="1077144" y="85049"/>
                  <a:pt x="1062532" y="84810"/>
                </a:cubicBezTo>
                <a:close/>
                <a:moveTo>
                  <a:pt x="35204" y="84810"/>
                </a:moveTo>
                <a:lnTo>
                  <a:pt x="35204" y="133731"/>
                </a:lnTo>
                <a:lnTo>
                  <a:pt x="63093" y="133731"/>
                </a:lnTo>
                <a:cubicBezTo>
                  <a:pt x="71956" y="133578"/>
                  <a:pt x="78805" y="131254"/>
                  <a:pt x="83639" y="126759"/>
                </a:cubicBezTo>
                <a:cubicBezTo>
                  <a:pt x="88473" y="122263"/>
                  <a:pt x="90920" y="116510"/>
                  <a:pt x="90982" y="109499"/>
                </a:cubicBezTo>
                <a:lnTo>
                  <a:pt x="90982" y="109042"/>
                </a:lnTo>
                <a:cubicBezTo>
                  <a:pt x="90892" y="101132"/>
                  <a:pt x="88330" y="95121"/>
                  <a:pt x="83296" y="91011"/>
                </a:cubicBezTo>
                <a:cubicBezTo>
                  <a:pt x="78262" y="86901"/>
                  <a:pt x="71299" y="84834"/>
                  <a:pt x="62407" y="84810"/>
                </a:cubicBezTo>
                <a:close/>
                <a:moveTo>
                  <a:pt x="1733550" y="53035"/>
                </a:moveTo>
                <a:lnTo>
                  <a:pt x="1766011" y="53035"/>
                </a:lnTo>
                <a:lnTo>
                  <a:pt x="1840992" y="151562"/>
                </a:lnTo>
                <a:lnTo>
                  <a:pt x="1840992" y="53035"/>
                </a:lnTo>
                <a:lnTo>
                  <a:pt x="1875739" y="53035"/>
                </a:lnTo>
                <a:lnTo>
                  <a:pt x="1875739" y="213055"/>
                </a:lnTo>
                <a:lnTo>
                  <a:pt x="1845792" y="213055"/>
                </a:lnTo>
                <a:lnTo>
                  <a:pt x="1768297" y="111328"/>
                </a:lnTo>
                <a:lnTo>
                  <a:pt x="1768297" y="213055"/>
                </a:lnTo>
                <a:lnTo>
                  <a:pt x="1733550" y="213055"/>
                </a:lnTo>
                <a:close/>
                <a:moveTo>
                  <a:pt x="1477975" y="53035"/>
                </a:moveTo>
                <a:lnTo>
                  <a:pt x="1513179" y="53035"/>
                </a:lnTo>
                <a:lnTo>
                  <a:pt x="1513179" y="213055"/>
                </a:lnTo>
                <a:lnTo>
                  <a:pt x="1477975" y="213055"/>
                </a:lnTo>
                <a:close/>
                <a:moveTo>
                  <a:pt x="1181100" y="53035"/>
                </a:moveTo>
                <a:lnTo>
                  <a:pt x="1301800" y="53035"/>
                </a:lnTo>
                <a:lnTo>
                  <a:pt x="1301800" y="84353"/>
                </a:lnTo>
                <a:lnTo>
                  <a:pt x="1216075" y="84353"/>
                </a:lnTo>
                <a:lnTo>
                  <a:pt x="1216075" y="116814"/>
                </a:lnTo>
                <a:lnTo>
                  <a:pt x="1291513" y="116814"/>
                </a:lnTo>
                <a:lnTo>
                  <a:pt x="1291513" y="148133"/>
                </a:lnTo>
                <a:lnTo>
                  <a:pt x="1216075" y="148133"/>
                </a:lnTo>
                <a:lnTo>
                  <a:pt x="1216075" y="181737"/>
                </a:lnTo>
                <a:lnTo>
                  <a:pt x="1302943" y="181737"/>
                </a:lnTo>
                <a:lnTo>
                  <a:pt x="1302943" y="213055"/>
                </a:lnTo>
                <a:lnTo>
                  <a:pt x="1181100" y="213055"/>
                </a:lnTo>
                <a:close/>
                <a:moveTo>
                  <a:pt x="1000125" y="53035"/>
                </a:moveTo>
                <a:lnTo>
                  <a:pt x="1062532" y="53035"/>
                </a:lnTo>
                <a:cubicBezTo>
                  <a:pt x="1079415" y="53183"/>
                  <a:pt x="1094215" y="56722"/>
                  <a:pt x="1106932" y="63652"/>
                </a:cubicBezTo>
                <a:cubicBezTo>
                  <a:pt x="1119649" y="70582"/>
                  <a:pt x="1129571" y="80014"/>
                  <a:pt x="1136700" y="91948"/>
                </a:cubicBezTo>
                <a:cubicBezTo>
                  <a:pt x="1143829" y="103882"/>
                  <a:pt x="1147453" y="117428"/>
                  <a:pt x="1147572" y="132588"/>
                </a:cubicBezTo>
                <a:lnTo>
                  <a:pt x="1147572" y="133045"/>
                </a:lnTo>
                <a:cubicBezTo>
                  <a:pt x="1147453" y="148210"/>
                  <a:pt x="1143829" y="161796"/>
                  <a:pt x="1136700" y="173804"/>
                </a:cubicBezTo>
                <a:cubicBezTo>
                  <a:pt x="1129571" y="185811"/>
                  <a:pt x="1119649" y="195316"/>
                  <a:pt x="1106932" y="202319"/>
                </a:cubicBezTo>
                <a:cubicBezTo>
                  <a:pt x="1094215" y="209323"/>
                  <a:pt x="1079415" y="212901"/>
                  <a:pt x="1062532" y="213055"/>
                </a:cubicBezTo>
                <a:lnTo>
                  <a:pt x="1000125" y="213055"/>
                </a:lnTo>
                <a:close/>
                <a:moveTo>
                  <a:pt x="781050" y="53035"/>
                </a:moveTo>
                <a:lnTo>
                  <a:pt x="901750" y="53035"/>
                </a:lnTo>
                <a:lnTo>
                  <a:pt x="901750" y="84353"/>
                </a:lnTo>
                <a:lnTo>
                  <a:pt x="816025" y="84353"/>
                </a:lnTo>
                <a:lnTo>
                  <a:pt x="816025" y="116814"/>
                </a:lnTo>
                <a:lnTo>
                  <a:pt x="891463" y="116814"/>
                </a:lnTo>
                <a:lnTo>
                  <a:pt x="891463" y="148133"/>
                </a:lnTo>
                <a:lnTo>
                  <a:pt x="816025" y="148133"/>
                </a:lnTo>
                <a:lnTo>
                  <a:pt x="816025" y="181737"/>
                </a:lnTo>
                <a:lnTo>
                  <a:pt x="902893" y="181737"/>
                </a:lnTo>
                <a:lnTo>
                  <a:pt x="902893" y="213055"/>
                </a:lnTo>
                <a:lnTo>
                  <a:pt x="781050" y="213055"/>
                </a:lnTo>
                <a:close/>
                <a:moveTo>
                  <a:pt x="628650" y="53035"/>
                </a:moveTo>
                <a:lnTo>
                  <a:pt x="749350" y="53035"/>
                </a:lnTo>
                <a:lnTo>
                  <a:pt x="749350" y="84353"/>
                </a:lnTo>
                <a:lnTo>
                  <a:pt x="663625" y="84353"/>
                </a:lnTo>
                <a:lnTo>
                  <a:pt x="663625" y="116814"/>
                </a:lnTo>
                <a:lnTo>
                  <a:pt x="739063" y="116814"/>
                </a:lnTo>
                <a:lnTo>
                  <a:pt x="739063" y="148133"/>
                </a:lnTo>
                <a:lnTo>
                  <a:pt x="663625" y="148133"/>
                </a:lnTo>
                <a:lnTo>
                  <a:pt x="663625" y="181737"/>
                </a:lnTo>
                <a:lnTo>
                  <a:pt x="750493" y="181737"/>
                </a:lnTo>
                <a:lnTo>
                  <a:pt x="750493" y="213055"/>
                </a:lnTo>
                <a:lnTo>
                  <a:pt x="628650" y="213055"/>
                </a:lnTo>
                <a:close/>
                <a:moveTo>
                  <a:pt x="304800" y="53035"/>
                </a:moveTo>
                <a:lnTo>
                  <a:pt x="337261" y="53035"/>
                </a:lnTo>
                <a:lnTo>
                  <a:pt x="412242" y="151562"/>
                </a:lnTo>
                <a:lnTo>
                  <a:pt x="412242" y="53035"/>
                </a:lnTo>
                <a:lnTo>
                  <a:pt x="446989" y="53035"/>
                </a:lnTo>
                <a:lnTo>
                  <a:pt x="446989" y="213055"/>
                </a:lnTo>
                <a:lnTo>
                  <a:pt x="417042" y="213055"/>
                </a:lnTo>
                <a:lnTo>
                  <a:pt x="339547" y="111328"/>
                </a:lnTo>
                <a:lnTo>
                  <a:pt x="339547" y="213055"/>
                </a:lnTo>
                <a:lnTo>
                  <a:pt x="304800" y="213055"/>
                </a:lnTo>
                <a:close/>
                <a:moveTo>
                  <a:pt x="152400" y="53035"/>
                </a:moveTo>
                <a:lnTo>
                  <a:pt x="273100" y="53035"/>
                </a:lnTo>
                <a:lnTo>
                  <a:pt x="273100" y="84353"/>
                </a:lnTo>
                <a:lnTo>
                  <a:pt x="187375" y="84353"/>
                </a:lnTo>
                <a:lnTo>
                  <a:pt x="187375" y="116814"/>
                </a:lnTo>
                <a:lnTo>
                  <a:pt x="262813" y="116814"/>
                </a:lnTo>
                <a:lnTo>
                  <a:pt x="262813" y="148133"/>
                </a:lnTo>
                <a:lnTo>
                  <a:pt x="187375" y="148133"/>
                </a:lnTo>
                <a:lnTo>
                  <a:pt x="187375" y="181737"/>
                </a:lnTo>
                <a:lnTo>
                  <a:pt x="274243" y="181737"/>
                </a:lnTo>
                <a:lnTo>
                  <a:pt x="274243" y="213055"/>
                </a:lnTo>
                <a:lnTo>
                  <a:pt x="152400" y="213055"/>
                </a:lnTo>
                <a:close/>
                <a:moveTo>
                  <a:pt x="0" y="53035"/>
                </a:moveTo>
                <a:lnTo>
                  <a:pt x="65379" y="53035"/>
                </a:lnTo>
                <a:cubicBezTo>
                  <a:pt x="84634" y="53297"/>
                  <a:pt x="99617" y="58431"/>
                  <a:pt x="110328" y="68437"/>
                </a:cubicBezTo>
                <a:cubicBezTo>
                  <a:pt x="121038" y="78443"/>
                  <a:pt x="126477" y="91749"/>
                  <a:pt x="126644" y="108356"/>
                </a:cubicBezTo>
                <a:lnTo>
                  <a:pt x="126644" y="108813"/>
                </a:lnTo>
                <a:cubicBezTo>
                  <a:pt x="126510" y="121166"/>
                  <a:pt x="123578" y="131513"/>
                  <a:pt x="117847" y="139852"/>
                </a:cubicBezTo>
                <a:cubicBezTo>
                  <a:pt x="112117" y="148192"/>
                  <a:pt x="104392" y="154474"/>
                  <a:pt x="94674" y="158699"/>
                </a:cubicBezTo>
                <a:cubicBezTo>
                  <a:pt x="84955" y="162924"/>
                  <a:pt x="74048" y="165041"/>
                  <a:pt x="61950" y="165049"/>
                </a:cubicBezTo>
                <a:lnTo>
                  <a:pt x="35204" y="165049"/>
                </a:lnTo>
                <a:lnTo>
                  <a:pt x="35204" y="213055"/>
                </a:lnTo>
                <a:lnTo>
                  <a:pt x="0" y="213055"/>
                </a:lnTo>
                <a:close/>
                <a:moveTo>
                  <a:pt x="1384935" y="50749"/>
                </a:moveTo>
                <a:cubicBezTo>
                  <a:pt x="1396598" y="50782"/>
                  <a:pt x="1407390" y="52545"/>
                  <a:pt x="1417310" y="56035"/>
                </a:cubicBezTo>
                <a:cubicBezTo>
                  <a:pt x="1427230" y="59526"/>
                  <a:pt x="1436251" y="64546"/>
                  <a:pt x="1444371" y="71094"/>
                </a:cubicBezTo>
                <a:lnTo>
                  <a:pt x="1426083" y="97612"/>
                </a:lnTo>
                <a:cubicBezTo>
                  <a:pt x="1418991" y="92654"/>
                  <a:pt x="1411971" y="88797"/>
                  <a:pt x="1405023" y="86039"/>
                </a:cubicBezTo>
                <a:cubicBezTo>
                  <a:pt x="1398074" y="83282"/>
                  <a:pt x="1391226" y="81882"/>
                  <a:pt x="1384478" y="81839"/>
                </a:cubicBezTo>
                <a:cubicBezTo>
                  <a:pt x="1377720" y="81934"/>
                  <a:pt x="1372605" y="83286"/>
                  <a:pt x="1369133" y="85896"/>
                </a:cubicBezTo>
                <a:cubicBezTo>
                  <a:pt x="1365661" y="88506"/>
                  <a:pt x="1363918" y="91802"/>
                  <a:pt x="1363904" y="95783"/>
                </a:cubicBezTo>
                <a:lnTo>
                  <a:pt x="1363904" y="96240"/>
                </a:lnTo>
                <a:cubicBezTo>
                  <a:pt x="1363613" y="101274"/>
                  <a:pt x="1365908" y="105208"/>
                  <a:pt x="1370790" y="108042"/>
                </a:cubicBezTo>
                <a:cubicBezTo>
                  <a:pt x="1375672" y="110876"/>
                  <a:pt x="1384882" y="113952"/>
                  <a:pt x="1398422" y="117272"/>
                </a:cubicBezTo>
                <a:cubicBezTo>
                  <a:pt x="1414738" y="121229"/>
                  <a:pt x="1427254" y="126801"/>
                  <a:pt x="1435970" y="133988"/>
                </a:cubicBezTo>
                <a:cubicBezTo>
                  <a:pt x="1444685" y="141175"/>
                  <a:pt x="1449086" y="151604"/>
                  <a:pt x="1449171" y="165278"/>
                </a:cubicBezTo>
                <a:lnTo>
                  <a:pt x="1449171" y="165735"/>
                </a:lnTo>
                <a:cubicBezTo>
                  <a:pt x="1448881" y="181704"/>
                  <a:pt x="1443404" y="193943"/>
                  <a:pt x="1432741" y="202454"/>
                </a:cubicBezTo>
                <a:cubicBezTo>
                  <a:pt x="1422077" y="210964"/>
                  <a:pt x="1407971" y="215260"/>
                  <a:pt x="1390421" y="215341"/>
                </a:cubicBezTo>
                <a:cubicBezTo>
                  <a:pt x="1378191" y="215346"/>
                  <a:pt x="1366247" y="213222"/>
                  <a:pt x="1354588" y="208969"/>
                </a:cubicBezTo>
                <a:cubicBezTo>
                  <a:pt x="1342929" y="204716"/>
                  <a:pt x="1332242" y="198306"/>
                  <a:pt x="1322527" y="189738"/>
                </a:cubicBezTo>
                <a:lnTo>
                  <a:pt x="1343329" y="164820"/>
                </a:lnTo>
                <a:cubicBezTo>
                  <a:pt x="1350478" y="170831"/>
                  <a:pt x="1357955" y="175555"/>
                  <a:pt x="1365761" y="178994"/>
                </a:cubicBezTo>
                <a:cubicBezTo>
                  <a:pt x="1373567" y="182432"/>
                  <a:pt x="1382015" y="184185"/>
                  <a:pt x="1391107" y="184251"/>
                </a:cubicBezTo>
                <a:cubicBezTo>
                  <a:pt x="1398370" y="184209"/>
                  <a:pt x="1404018" y="182866"/>
                  <a:pt x="1408052" y="180222"/>
                </a:cubicBezTo>
                <a:cubicBezTo>
                  <a:pt x="1412086" y="177579"/>
                  <a:pt x="1414134" y="173893"/>
                  <a:pt x="1414196" y="169164"/>
                </a:cubicBezTo>
                <a:lnTo>
                  <a:pt x="1414196" y="168707"/>
                </a:lnTo>
                <a:cubicBezTo>
                  <a:pt x="1414524" y="164387"/>
                  <a:pt x="1412495" y="160739"/>
                  <a:pt x="1408109" y="157762"/>
                </a:cubicBezTo>
                <a:cubicBezTo>
                  <a:pt x="1403723" y="154786"/>
                  <a:pt x="1395007" y="151652"/>
                  <a:pt x="1381963" y="148361"/>
                </a:cubicBezTo>
                <a:cubicBezTo>
                  <a:pt x="1371161" y="145755"/>
                  <a:pt x="1361802" y="142662"/>
                  <a:pt x="1353887" y="139082"/>
                </a:cubicBezTo>
                <a:cubicBezTo>
                  <a:pt x="1345972" y="135502"/>
                  <a:pt x="1339848" y="130614"/>
                  <a:pt x="1335515" y="124417"/>
                </a:cubicBezTo>
                <a:cubicBezTo>
                  <a:pt x="1331181" y="118221"/>
                  <a:pt x="1328985" y="109896"/>
                  <a:pt x="1328928" y="99441"/>
                </a:cubicBezTo>
                <a:lnTo>
                  <a:pt x="1328928" y="98984"/>
                </a:lnTo>
                <a:cubicBezTo>
                  <a:pt x="1329218" y="84272"/>
                  <a:pt x="1334466" y="72604"/>
                  <a:pt x="1344673" y="63979"/>
                </a:cubicBezTo>
                <a:cubicBezTo>
                  <a:pt x="1354878" y="55354"/>
                  <a:pt x="1368299" y="50944"/>
                  <a:pt x="1384935" y="50749"/>
                </a:cubicBezTo>
                <a:close/>
                <a:moveTo>
                  <a:pt x="537210" y="50749"/>
                </a:moveTo>
                <a:cubicBezTo>
                  <a:pt x="548873" y="50782"/>
                  <a:pt x="559665" y="52545"/>
                  <a:pt x="569585" y="56035"/>
                </a:cubicBezTo>
                <a:cubicBezTo>
                  <a:pt x="579505" y="59526"/>
                  <a:pt x="588526" y="64546"/>
                  <a:pt x="596646" y="71094"/>
                </a:cubicBezTo>
                <a:lnTo>
                  <a:pt x="578358" y="97612"/>
                </a:lnTo>
                <a:cubicBezTo>
                  <a:pt x="571266" y="92654"/>
                  <a:pt x="564246" y="88797"/>
                  <a:pt x="557298" y="86039"/>
                </a:cubicBezTo>
                <a:cubicBezTo>
                  <a:pt x="550349" y="83282"/>
                  <a:pt x="543501" y="81882"/>
                  <a:pt x="536752" y="81839"/>
                </a:cubicBezTo>
                <a:cubicBezTo>
                  <a:pt x="529994" y="81934"/>
                  <a:pt x="524879" y="83286"/>
                  <a:pt x="521408" y="85896"/>
                </a:cubicBezTo>
                <a:cubicBezTo>
                  <a:pt x="517936" y="88506"/>
                  <a:pt x="516193" y="91802"/>
                  <a:pt x="516178" y="95783"/>
                </a:cubicBezTo>
                <a:lnTo>
                  <a:pt x="516178" y="96240"/>
                </a:lnTo>
                <a:cubicBezTo>
                  <a:pt x="515888" y="101274"/>
                  <a:pt x="518183" y="105208"/>
                  <a:pt x="523065" y="108042"/>
                </a:cubicBezTo>
                <a:cubicBezTo>
                  <a:pt x="527947" y="110876"/>
                  <a:pt x="537157" y="113952"/>
                  <a:pt x="550697" y="117272"/>
                </a:cubicBezTo>
                <a:cubicBezTo>
                  <a:pt x="567013" y="121229"/>
                  <a:pt x="579529" y="126801"/>
                  <a:pt x="588245" y="133988"/>
                </a:cubicBezTo>
                <a:cubicBezTo>
                  <a:pt x="596960" y="141175"/>
                  <a:pt x="601360" y="151604"/>
                  <a:pt x="601446" y="165278"/>
                </a:cubicBezTo>
                <a:lnTo>
                  <a:pt x="601446" y="165735"/>
                </a:lnTo>
                <a:cubicBezTo>
                  <a:pt x="601156" y="181704"/>
                  <a:pt x="595679" y="193943"/>
                  <a:pt x="585016" y="202454"/>
                </a:cubicBezTo>
                <a:cubicBezTo>
                  <a:pt x="574352" y="210964"/>
                  <a:pt x="560246" y="215260"/>
                  <a:pt x="542696" y="215341"/>
                </a:cubicBezTo>
                <a:cubicBezTo>
                  <a:pt x="530466" y="215346"/>
                  <a:pt x="518522" y="213222"/>
                  <a:pt x="506863" y="208969"/>
                </a:cubicBezTo>
                <a:cubicBezTo>
                  <a:pt x="495204" y="204716"/>
                  <a:pt x="484517" y="198306"/>
                  <a:pt x="474802" y="189738"/>
                </a:cubicBezTo>
                <a:lnTo>
                  <a:pt x="495604" y="164820"/>
                </a:lnTo>
                <a:cubicBezTo>
                  <a:pt x="502753" y="170831"/>
                  <a:pt x="510230" y="175555"/>
                  <a:pt x="518036" y="178994"/>
                </a:cubicBezTo>
                <a:cubicBezTo>
                  <a:pt x="525841" y="182432"/>
                  <a:pt x="534290" y="184185"/>
                  <a:pt x="543382" y="184251"/>
                </a:cubicBezTo>
                <a:cubicBezTo>
                  <a:pt x="550645" y="184209"/>
                  <a:pt x="556293" y="182866"/>
                  <a:pt x="560327" y="180222"/>
                </a:cubicBezTo>
                <a:cubicBezTo>
                  <a:pt x="564361" y="177579"/>
                  <a:pt x="566408" y="173893"/>
                  <a:pt x="566470" y="169164"/>
                </a:cubicBezTo>
                <a:lnTo>
                  <a:pt x="566470" y="168707"/>
                </a:lnTo>
                <a:cubicBezTo>
                  <a:pt x="566799" y="164387"/>
                  <a:pt x="564770" y="160739"/>
                  <a:pt x="560384" y="157762"/>
                </a:cubicBezTo>
                <a:cubicBezTo>
                  <a:pt x="555998" y="154786"/>
                  <a:pt x="547282" y="151652"/>
                  <a:pt x="534238" y="148361"/>
                </a:cubicBezTo>
                <a:cubicBezTo>
                  <a:pt x="523436" y="145755"/>
                  <a:pt x="514077" y="142662"/>
                  <a:pt x="506162" y="139082"/>
                </a:cubicBezTo>
                <a:cubicBezTo>
                  <a:pt x="498247" y="135502"/>
                  <a:pt x="492123" y="130614"/>
                  <a:pt x="487790" y="124417"/>
                </a:cubicBezTo>
                <a:cubicBezTo>
                  <a:pt x="483456" y="118221"/>
                  <a:pt x="481260" y="109896"/>
                  <a:pt x="481203" y="99441"/>
                </a:cubicBezTo>
                <a:lnTo>
                  <a:pt x="481203" y="98984"/>
                </a:lnTo>
                <a:cubicBezTo>
                  <a:pt x="481493" y="84272"/>
                  <a:pt x="486741" y="72604"/>
                  <a:pt x="496947" y="63979"/>
                </a:cubicBezTo>
                <a:cubicBezTo>
                  <a:pt x="507153" y="55354"/>
                  <a:pt x="520574" y="50944"/>
                  <a:pt x="537210" y="50749"/>
                </a:cubicBezTo>
                <a:close/>
                <a:moveTo>
                  <a:pt x="1629384" y="50292"/>
                </a:moveTo>
                <a:cubicBezTo>
                  <a:pt x="1643562" y="50320"/>
                  <a:pt x="1655554" y="52206"/>
                  <a:pt x="1665360" y="55950"/>
                </a:cubicBezTo>
                <a:cubicBezTo>
                  <a:pt x="1675166" y="59693"/>
                  <a:pt x="1684129" y="65122"/>
                  <a:pt x="1692249" y="72237"/>
                </a:cubicBezTo>
                <a:lnTo>
                  <a:pt x="1670075" y="98984"/>
                </a:lnTo>
                <a:cubicBezTo>
                  <a:pt x="1664089" y="93807"/>
                  <a:pt x="1657888" y="89816"/>
                  <a:pt x="1651473" y="87011"/>
                </a:cubicBezTo>
                <a:cubicBezTo>
                  <a:pt x="1645058" y="84206"/>
                  <a:pt x="1637314" y="82786"/>
                  <a:pt x="1628241" y="82753"/>
                </a:cubicBezTo>
                <a:cubicBezTo>
                  <a:pt x="1615125" y="83129"/>
                  <a:pt x="1604267" y="88035"/>
                  <a:pt x="1595666" y="97469"/>
                </a:cubicBezTo>
                <a:cubicBezTo>
                  <a:pt x="1587065" y="106904"/>
                  <a:pt x="1582607" y="118610"/>
                  <a:pt x="1582293" y="132588"/>
                </a:cubicBezTo>
                <a:lnTo>
                  <a:pt x="1582293" y="133045"/>
                </a:lnTo>
                <a:cubicBezTo>
                  <a:pt x="1582540" y="147961"/>
                  <a:pt x="1587074" y="160077"/>
                  <a:pt x="1595894" y="169392"/>
                </a:cubicBezTo>
                <a:cubicBezTo>
                  <a:pt x="1604715" y="178708"/>
                  <a:pt x="1616335" y="183508"/>
                  <a:pt x="1630756" y="183794"/>
                </a:cubicBezTo>
                <a:cubicBezTo>
                  <a:pt x="1637180" y="183794"/>
                  <a:pt x="1643191" y="182994"/>
                  <a:pt x="1648787" y="181394"/>
                </a:cubicBezTo>
                <a:cubicBezTo>
                  <a:pt x="1654383" y="179794"/>
                  <a:pt x="1659421" y="177393"/>
                  <a:pt x="1663903" y="174193"/>
                </a:cubicBezTo>
                <a:lnTo>
                  <a:pt x="1663903" y="151333"/>
                </a:lnTo>
                <a:lnTo>
                  <a:pt x="1628470" y="151333"/>
                </a:lnTo>
                <a:lnTo>
                  <a:pt x="1628470" y="120929"/>
                </a:lnTo>
                <a:lnTo>
                  <a:pt x="1697964" y="120929"/>
                </a:lnTo>
                <a:lnTo>
                  <a:pt x="1697964" y="190424"/>
                </a:lnTo>
                <a:cubicBezTo>
                  <a:pt x="1689744" y="197582"/>
                  <a:pt x="1679953" y="203554"/>
                  <a:pt x="1668589" y="208340"/>
                </a:cubicBezTo>
                <a:cubicBezTo>
                  <a:pt x="1657226" y="213126"/>
                  <a:pt x="1644234" y="215613"/>
                  <a:pt x="1629613" y="215798"/>
                </a:cubicBezTo>
                <a:cubicBezTo>
                  <a:pt x="1612886" y="215659"/>
                  <a:pt x="1598233" y="212052"/>
                  <a:pt x="1585654" y="204978"/>
                </a:cubicBezTo>
                <a:cubicBezTo>
                  <a:pt x="1573075" y="197904"/>
                  <a:pt x="1563265" y="188201"/>
                  <a:pt x="1556224" y="175869"/>
                </a:cubicBezTo>
                <a:cubicBezTo>
                  <a:pt x="1549182" y="163538"/>
                  <a:pt x="1545604" y="149415"/>
                  <a:pt x="1545488" y="133502"/>
                </a:cubicBezTo>
                <a:lnTo>
                  <a:pt x="1545488" y="133045"/>
                </a:lnTo>
                <a:cubicBezTo>
                  <a:pt x="1545626" y="117702"/>
                  <a:pt x="1549287" y="103811"/>
                  <a:pt x="1556469" y="91372"/>
                </a:cubicBezTo>
                <a:cubicBezTo>
                  <a:pt x="1563652" y="78933"/>
                  <a:pt x="1573527" y="69022"/>
                  <a:pt x="1586094" y="61637"/>
                </a:cubicBezTo>
                <a:cubicBezTo>
                  <a:pt x="1598662" y="54253"/>
                  <a:pt x="1613092" y="50471"/>
                  <a:pt x="1629384" y="50292"/>
                </a:cubicBezTo>
                <a:close/>
                <a:moveTo>
                  <a:pt x="695629" y="0"/>
                </a:moveTo>
                <a:lnTo>
                  <a:pt x="725576" y="13030"/>
                </a:lnTo>
                <a:lnTo>
                  <a:pt x="696315" y="40462"/>
                </a:lnTo>
                <a:lnTo>
                  <a:pt x="669798" y="40462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ission Script"/>
              <a:ea typeface="+mn-ea"/>
              <a:cs typeface="+mn-cs"/>
            </a:endParaRPr>
          </a:p>
        </p:txBody>
      </p:sp>
      <p:sp>
        <p:nvSpPr>
          <p:cNvPr id="28" name="Forme libre : forme 27">
            <a:extLst>
              <a:ext uri="{FF2B5EF4-FFF2-40B4-BE49-F238E27FC236}">
                <a16:creationId xmlns:a16="http://schemas.microsoft.com/office/drawing/2014/main" id="{D32F1B84-955D-4A40-B512-DA7C1AA59CFD}"/>
              </a:ext>
            </a:extLst>
          </p:cNvPr>
          <p:cNvSpPr/>
          <p:nvPr/>
        </p:nvSpPr>
        <p:spPr>
          <a:xfrm>
            <a:off x="1793743" y="2890352"/>
            <a:ext cx="8863178" cy="706684"/>
          </a:xfrm>
          <a:custGeom>
            <a:avLst/>
            <a:gdLst/>
            <a:ahLst/>
            <a:cxnLst/>
            <a:rect l="l" t="t" r="r" b="b"/>
            <a:pathLst>
              <a:path w="2075764" h="165506">
                <a:moveTo>
                  <a:pt x="213512" y="43891"/>
                </a:moveTo>
                <a:lnTo>
                  <a:pt x="192252" y="95783"/>
                </a:lnTo>
                <a:lnTo>
                  <a:pt x="234772" y="95783"/>
                </a:lnTo>
                <a:close/>
                <a:moveTo>
                  <a:pt x="987704" y="34518"/>
                </a:moveTo>
                <a:lnTo>
                  <a:pt x="987704" y="83439"/>
                </a:lnTo>
                <a:lnTo>
                  <a:pt x="1015593" y="83439"/>
                </a:lnTo>
                <a:cubicBezTo>
                  <a:pt x="1024456" y="83286"/>
                  <a:pt x="1031305" y="80962"/>
                  <a:pt x="1036139" y="76467"/>
                </a:cubicBezTo>
                <a:cubicBezTo>
                  <a:pt x="1040973" y="71971"/>
                  <a:pt x="1043420" y="66218"/>
                  <a:pt x="1043482" y="59207"/>
                </a:cubicBezTo>
                <a:lnTo>
                  <a:pt x="1043482" y="58750"/>
                </a:lnTo>
                <a:cubicBezTo>
                  <a:pt x="1043392" y="50840"/>
                  <a:pt x="1040830" y="44829"/>
                  <a:pt x="1035796" y="40719"/>
                </a:cubicBezTo>
                <a:cubicBezTo>
                  <a:pt x="1030762" y="36609"/>
                  <a:pt x="1023799" y="34542"/>
                  <a:pt x="1014907" y="34518"/>
                </a:cubicBezTo>
                <a:close/>
                <a:moveTo>
                  <a:pt x="1820799" y="32461"/>
                </a:moveTo>
                <a:cubicBezTo>
                  <a:pt x="1806397" y="32823"/>
                  <a:pt x="1794853" y="37700"/>
                  <a:pt x="1786166" y="47091"/>
                </a:cubicBezTo>
                <a:cubicBezTo>
                  <a:pt x="1777479" y="56483"/>
                  <a:pt x="1773021" y="68218"/>
                  <a:pt x="1772793" y="82296"/>
                </a:cubicBezTo>
                <a:lnTo>
                  <a:pt x="1772793" y="82753"/>
                </a:lnTo>
                <a:cubicBezTo>
                  <a:pt x="1773040" y="96850"/>
                  <a:pt x="1777574" y="108661"/>
                  <a:pt x="1786394" y="118186"/>
                </a:cubicBezTo>
                <a:cubicBezTo>
                  <a:pt x="1795215" y="127711"/>
                  <a:pt x="1806835" y="132664"/>
                  <a:pt x="1821256" y="133045"/>
                </a:cubicBezTo>
                <a:cubicBezTo>
                  <a:pt x="1835658" y="132683"/>
                  <a:pt x="1847202" y="127806"/>
                  <a:pt x="1855889" y="118415"/>
                </a:cubicBezTo>
                <a:cubicBezTo>
                  <a:pt x="1864576" y="109023"/>
                  <a:pt x="1869033" y="97288"/>
                  <a:pt x="1869262" y="83210"/>
                </a:cubicBezTo>
                <a:lnTo>
                  <a:pt x="1869262" y="82753"/>
                </a:lnTo>
                <a:cubicBezTo>
                  <a:pt x="1869014" y="68656"/>
                  <a:pt x="1864480" y="56845"/>
                  <a:pt x="1855660" y="47320"/>
                </a:cubicBezTo>
                <a:cubicBezTo>
                  <a:pt x="1846840" y="37795"/>
                  <a:pt x="1835220" y="32842"/>
                  <a:pt x="1820799" y="32461"/>
                </a:cubicBezTo>
                <a:close/>
                <a:moveTo>
                  <a:pt x="1182624" y="32461"/>
                </a:moveTo>
                <a:cubicBezTo>
                  <a:pt x="1168222" y="32823"/>
                  <a:pt x="1156678" y="37700"/>
                  <a:pt x="1147991" y="47091"/>
                </a:cubicBezTo>
                <a:cubicBezTo>
                  <a:pt x="1139304" y="56483"/>
                  <a:pt x="1134846" y="68218"/>
                  <a:pt x="1134618" y="82296"/>
                </a:cubicBezTo>
                <a:lnTo>
                  <a:pt x="1134618" y="82753"/>
                </a:lnTo>
                <a:cubicBezTo>
                  <a:pt x="1134865" y="96850"/>
                  <a:pt x="1139399" y="108661"/>
                  <a:pt x="1148219" y="118186"/>
                </a:cubicBezTo>
                <a:cubicBezTo>
                  <a:pt x="1157039" y="127711"/>
                  <a:pt x="1168660" y="132664"/>
                  <a:pt x="1183081" y="133045"/>
                </a:cubicBezTo>
                <a:cubicBezTo>
                  <a:pt x="1197483" y="132683"/>
                  <a:pt x="1209027" y="127806"/>
                  <a:pt x="1217714" y="118415"/>
                </a:cubicBezTo>
                <a:cubicBezTo>
                  <a:pt x="1226401" y="109023"/>
                  <a:pt x="1230858" y="97288"/>
                  <a:pt x="1231087" y="83210"/>
                </a:cubicBezTo>
                <a:lnTo>
                  <a:pt x="1231087" y="82753"/>
                </a:lnTo>
                <a:cubicBezTo>
                  <a:pt x="1230839" y="68656"/>
                  <a:pt x="1226305" y="56845"/>
                  <a:pt x="1217485" y="47320"/>
                </a:cubicBezTo>
                <a:cubicBezTo>
                  <a:pt x="1208665" y="37795"/>
                  <a:pt x="1197044" y="32842"/>
                  <a:pt x="1182624" y="32461"/>
                </a:cubicBezTo>
                <a:close/>
                <a:moveTo>
                  <a:pt x="639699" y="32461"/>
                </a:moveTo>
                <a:cubicBezTo>
                  <a:pt x="625297" y="32823"/>
                  <a:pt x="613752" y="37700"/>
                  <a:pt x="605066" y="47091"/>
                </a:cubicBezTo>
                <a:cubicBezTo>
                  <a:pt x="596379" y="56483"/>
                  <a:pt x="591921" y="68218"/>
                  <a:pt x="591693" y="82296"/>
                </a:cubicBezTo>
                <a:lnTo>
                  <a:pt x="591693" y="82753"/>
                </a:lnTo>
                <a:cubicBezTo>
                  <a:pt x="591940" y="96850"/>
                  <a:pt x="596474" y="108661"/>
                  <a:pt x="605294" y="118186"/>
                </a:cubicBezTo>
                <a:cubicBezTo>
                  <a:pt x="614115" y="127711"/>
                  <a:pt x="625735" y="132664"/>
                  <a:pt x="640156" y="133045"/>
                </a:cubicBezTo>
                <a:cubicBezTo>
                  <a:pt x="654558" y="132683"/>
                  <a:pt x="666102" y="127806"/>
                  <a:pt x="674789" y="118415"/>
                </a:cubicBezTo>
                <a:cubicBezTo>
                  <a:pt x="683475" y="109023"/>
                  <a:pt x="687933" y="97288"/>
                  <a:pt x="688162" y="83210"/>
                </a:cubicBezTo>
                <a:lnTo>
                  <a:pt x="688162" y="82753"/>
                </a:lnTo>
                <a:cubicBezTo>
                  <a:pt x="687914" y="68656"/>
                  <a:pt x="683380" y="56845"/>
                  <a:pt x="674560" y="47320"/>
                </a:cubicBezTo>
                <a:cubicBezTo>
                  <a:pt x="665740" y="37795"/>
                  <a:pt x="654119" y="32842"/>
                  <a:pt x="639699" y="32461"/>
                </a:cubicBezTo>
                <a:close/>
                <a:moveTo>
                  <a:pt x="1933575" y="2743"/>
                </a:moveTo>
                <a:lnTo>
                  <a:pt x="1966036" y="2743"/>
                </a:lnTo>
                <a:lnTo>
                  <a:pt x="2041016" y="101270"/>
                </a:lnTo>
                <a:lnTo>
                  <a:pt x="2041016" y="2743"/>
                </a:lnTo>
                <a:lnTo>
                  <a:pt x="2075764" y="2743"/>
                </a:lnTo>
                <a:lnTo>
                  <a:pt x="2075764" y="162763"/>
                </a:lnTo>
                <a:lnTo>
                  <a:pt x="2045817" y="162763"/>
                </a:lnTo>
                <a:lnTo>
                  <a:pt x="1968322" y="61036"/>
                </a:lnTo>
                <a:lnTo>
                  <a:pt x="1968322" y="162763"/>
                </a:lnTo>
                <a:lnTo>
                  <a:pt x="1933575" y="162763"/>
                </a:lnTo>
                <a:close/>
                <a:moveTo>
                  <a:pt x="1668475" y="2743"/>
                </a:moveTo>
                <a:lnTo>
                  <a:pt x="1703679" y="2743"/>
                </a:lnTo>
                <a:lnTo>
                  <a:pt x="1703679" y="162763"/>
                </a:lnTo>
                <a:lnTo>
                  <a:pt x="1668475" y="162763"/>
                </a:lnTo>
                <a:close/>
                <a:moveTo>
                  <a:pt x="1503045" y="2743"/>
                </a:moveTo>
                <a:lnTo>
                  <a:pt x="1635633" y="2743"/>
                </a:lnTo>
                <a:lnTo>
                  <a:pt x="1635633" y="35204"/>
                </a:lnTo>
                <a:lnTo>
                  <a:pt x="1586941" y="35204"/>
                </a:lnTo>
                <a:lnTo>
                  <a:pt x="1586941" y="162763"/>
                </a:lnTo>
                <a:lnTo>
                  <a:pt x="1551736" y="162763"/>
                </a:lnTo>
                <a:lnTo>
                  <a:pt x="1551736" y="35204"/>
                </a:lnTo>
                <a:lnTo>
                  <a:pt x="1503045" y="35204"/>
                </a:lnTo>
                <a:close/>
                <a:moveTo>
                  <a:pt x="1439875" y="2743"/>
                </a:moveTo>
                <a:lnTo>
                  <a:pt x="1475079" y="2743"/>
                </a:lnTo>
                <a:lnTo>
                  <a:pt x="1475079" y="162763"/>
                </a:lnTo>
                <a:lnTo>
                  <a:pt x="1439875" y="162763"/>
                </a:lnTo>
                <a:close/>
                <a:moveTo>
                  <a:pt x="952500" y="2743"/>
                </a:moveTo>
                <a:lnTo>
                  <a:pt x="1017879" y="2743"/>
                </a:lnTo>
                <a:cubicBezTo>
                  <a:pt x="1037134" y="3005"/>
                  <a:pt x="1052117" y="8139"/>
                  <a:pt x="1062828" y="18145"/>
                </a:cubicBezTo>
                <a:cubicBezTo>
                  <a:pt x="1073539" y="28151"/>
                  <a:pt x="1078977" y="41457"/>
                  <a:pt x="1079144" y="58064"/>
                </a:cubicBezTo>
                <a:lnTo>
                  <a:pt x="1079144" y="58521"/>
                </a:lnTo>
                <a:cubicBezTo>
                  <a:pt x="1079010" y="70874"/>
                  <a:pt x="1076078" y="81221"/>
                  <a:pt x="1070347" y="89560"/>
                </a:cubicBezTo>
                <a:cubicBezTo>
                  <a:pt x="1064617" y="97900"/>
                  <a:pt x="1056892" y="104182"/>
                  <a:pt x="1047174" y="108407"/>
                </a:cubicBezTo>
                <a:cubicBezTo>
                  <a:pt x="1037455" y="112632"/>
                  <a:pt x="1026548" y="114749"/>
                  <a:pt x="1014450" y="114757"/>
                </a:cubicBezTo>
                <a:lnTo>
                  <a:pt x="987704" y="114757"/>
                </a:lnTo>
                <a:lnTo>
                  <a:pt x="987704" y="162763"/>
                </a:lnTo>
                <a:lnTo>
                  <a:pt x="952500" y="162763"/>
                </a:lnTo>
                <a:close/>
                <a:moveTo>
                  <a:pt x="752475" y="2743"/>
                </a:moveTo>
                <a:lnTo>
                  <a:pt x="790422" y="2743"/>
                </a:lnTo>
                <a:lnTo>
                  <a:pt x="832485" y="70409"/>
                </a:lnTo>
                <a:lnTo>
                  <a:pt x="874547" y="2743"/>
                </a:lnTo>
                <a:lnTo>
                  <a:pt x="912495" y="2743"/>
                </a:lnTo>
                <a:lnTo>
                  <a:pt x="912495" y="162763"/>
                </a:lnTo>
                <a:lnTo>
                  <a:pt x="877519" y="162763"/>
                </a:lnTo>
                <a:lnTo>
                  <a:pt x="877519" y="58293"/>
                </a:lnTo>
                <a:lnTo>
                  <a:pt x="832485" y="126644"/>
                </a:lnTo>
                <a:lnTo>
                  <a:pt x="831570" y="126644"/>
                </a:lnTo>
                <a:lnTo>
                  <a:pt x="786993" y="58979"/>
                </a:lnTo>
                <a:lnTo>
                  <a:pt x="786993" y="162763"/>
                </a:lnTo>
                <a:lnTo>
                  <a:pt x="752475" y="162763"/>
                </a:lnTo>
                <a:close/>
                <a:moveTo>
                  <a:pt x="0" y="2743"/>
                </a:moveTo>
                <a:lnTo>
                  <a:pt x="35204" y="2743"/>
                </a:lnTo>
                <a:lnTo>
                  <a:pt x="35204" y="130759"/>
                </a:lnTo>
                <a:lnTo>
                  <a:pt x="114985" y="130759"/>
                </a:lnTo>
                <a:lnTo>
                  <a:pt x="114985" y="162763"/>
                </a:lnTo>
                <a:lnTo>
                  <a:pt x="0" y="162763"/>
                </a:lnTo>
                <a:close/>
                <a:moveTo>
                  <a:pt x="197739" y="1600"/>
                </a:moveTo>
                <a:lnTo>
                  <a:pt x="230200" y="1600"/>
                </a:lnTo>
                <a:lnTo>
                  <a:pt x="298780" y="162763"/>
                </a:lnTo>
                <a:lnTo>
                  <a:pt x="261975" y="162763"/>
                </a:lnTo>
                <a:lnTo>
                  <a:pt x="247345" y="126873"/>
                </a:lnTo>
                <a:lnTo>
                  <a:pt x="179679" y="126873"/>
                </a:lnTo>
                <a:lnTo>
                  <a:pt x="165049" y="162763"/>
                </a:lnTo>
                <a:lnTo>
                  <a:pt x="129159" y="162763"/>
                </a:lnTo>
                <a:close/>
                <a:moveTo>
                  <a:pt x="1346835" y="457"/>
                </a:moveTo>
                <a:cubicBezTo>
                  <a:pt x="1358498" y="490"/>
                  <a:pt x="1369290" y="2252"/>
                  <a:pt x="1379210" y="5743"/>
                </a:cubicBezTo>
                <a:cubicBezTo>
                  <a:pt x="1389130" y="9234"/>
                  <a:pt x="1398151" y="14254"/>
                  <a:pt x="1406271" y="20802"/>
                </a:cubicBezTo>
                <a:lnTo>
                  <a:pt x="1387983" y="47320"/>
                </a:lnTo>
                <a:cubicBezTo>
                  <a:pt x="1380891" y="42362"/>
                  <a:pt x="1373871" y="38505"/>
                  <a:pt x="1366923" y="35747"/>
                </a:cubicBezTo>
                <a:cubicBezTo>
                  <a:pt x="1359974" y="32990"/>
                  <a:pt x="1353126" y="31589"/>
                  <a:pt x="1346377" y="31547"/>
                </a:cubicBezTo>
                <a:cubicBezTo>
                  <a:pt x="1339619" y="31642"/>
                  <a:pt x="1334504" y="32994"/>
                  <a:pt x="1331033" y="35604"/>
                </a:cubicBezTo>
                <a:cubicBezTo>
                  <a:pt x="1327561" y="38214"/>
                  <a:pt x="1325818" y="41510"/>
                  <a:pt x="1325803" y="45491"/>
                </a:cubicBezTo>
                <a:lnTo>
                  <a:pt x="1325803" y="45948"/>
                </a:lnTo>
                <a:cubicBezTo>
                  <a:pt x="1325513" y="50982"/>
                  <a:pt x="1327808" y="54916"/>
                  <a:pt x="1332690" y="57750"/>
                </a:cubicBezTo>
                <a:cubicBezTo>
                  <a:pt x="1337572" y="60584"/>
                  <a:pt x="1346782" y="63660"/>
                  <a:pt x="1360322" y="66980"/>
                </a:cubicBezTo>
                <a:cubicBezTo>
                  <a:pt x="1376638" y="70937"/>
                  <a:pt x="1389154" y="76509"/>
                  <a:pt x="1397870" y="83696"/>
                </a:cubicBezTo>
                <a:cubicBezTo>
                  <a:pt x="1406585" y="90883"/>
                  <a:pt x="1410986" y="101312"/>
                  <a:pt x="1411071" y="114986"/>
                </a:cubicBezTo>
                <a:lnTo>
                  <a:pt x="1411071" y="115443"/>
                </a:lnTo>
                <a:cubicBezTo>
                  <a:pt x="1410781" y="131412"/>
                  <a:pt x="1405304" y="143651"/>
                  <a:pt x="1394641" y="152162"/>
                </a:cubicBezTo>
                <a:cubicBezTo>
                  <a:pt x="1383977" y="160672"/>
                  <a:pt x="1369871" y="164968"/>
                  <a:pt x="1352321" y="165049"/>
                </a:cubicBezTo>
                <a:cubicBezTo>
                  <a:pt x="1340091" y="165054"/>
                  <a:pt x="1328147" y="162930"/>
                  <a:pt x="1316488" y="158677"/>
                </a:cubicBezTo>
                <a:cubicBezTo>
                  <a:pt x="1304829" y="154424"/>
                  <a:pt x="1294142" y="148014"/>
                  <a:pt x="1284427" y="139446"/>
                </a:cubicBezTo>
                <a:lnTo>
                  <a:pt x="1305229" y="114528"/>
                </a:lnTo>
                <a:cubicBezTo>
                  <a:pt x="1312378" y="120539"/>
                  <a:pt x="1319855" y="125263"/>
                  <a:pt x="1327661" y="128702"/>
                </a:cubicBezTo>
                <a:cubicBezTo>
                  <a:pt x="1335467" y="132140"/>
                  <a:pt x="1343915" y="133893"/>
                  <a:pt x="1353007" y="133959"/>
                </a:cubicBezTo>
                <a:cubicBezTo>
                  <a:pt x="1360270" y="133917"/>
                  <a:pt x="1365918" y="132574"/>
                  <a:pt x="1369952" y="129930"/>
                </a:cubicBezTo>
                <a:cubicBezTo>
                  <a:pt x="1373986" y="127287"/>
                  <a:pt x="1376034" y="123601"/>
                  <a:pt x="1376095" y="118872"/>
                </a:cubicBezTo>
                <a:lnTo>
                  <a:pt x="1376095" y="118415"/>
                </a:lnTo>
                <a:cubicBezTo>
                  <a:pt x="1376424" y="114095"/>
                  <a:pt x="1374395" y="110447"/>
                  <a:pt x="1370009" y="107470"/>
                </a:cubicBezTo>
                <a:cubicBezTo>
                  <a:pt x="1365623" y="104494"/>
                  <a:pt x="1356907" y="101360"/>
                  <a:pt x="1343863" y="98069"/>
                </a:cubicBezTo>
                <a:cubicBezTo>
                  <a:pt x="1333061" y="95463"/>
                  <a:pt x="1323702" y="92370"/>
                  <a:pt x="1315787" y="88790"/>
                </a:cubicBezTo>
                <a:cubicBezTo>
                  <a:pt x="1307872" y="85210"/>
                  <a:pt x="1301748" y="80322"/>
                  <a:pt x="1297415" y="74125"/>
                </a:cubicBezTo>
                <a:cubicBezTo>
                  <a:pt x="1293081" y="67929"/>
                  <a:pt x="1290886" y="59604"/>
                  <a:pt x="1290828" y="49149"/>
                </a:cubicBezTo>
                <a:lnTo>
                  <a:pt x="1290828" y="48692"/>
                </a:lnTo>
                <a:cubicBezTo>
                  <a:pt x="1291118" y="33980"/>
                  <a:pt x="1296367" y="22312"/>
                  <a:pt x="1306572" y="13687"/>
                </a:cubicBezTo>
                <a:cubicBezTo>
                  <a:pt x="1316778" y="5062"/>
                  <a:pt x="1330199" y="652"/>
                  <a:pt x="1346835" y="457"/>
                </a:cubicBezTo>
                <a:close/>
                <a:moveTo>
                  <a:pt x="1821256" y="0"/>
                </a:moveTo>
                <a:cubicBezTo>
                  <a:pt x="1837848" y="173"/>
                  <a:pt x="1852492" y="3916"/>
                  <a:pt x="1865189" y="11227"/>
                </a:cubicBezTo>
                <a:cubicBezTo>
                  <a:pt x="1877887" y="18538"/>
                  <a:pt x="1887840" y="28376"/>
                  <a:pt x="1895051" y="40741"/>
                </a:cubicBezTo>
                <a:cubicBezTo>
                  <a:pt x="1902262" y="53107"/>
                  <a:pt x="1905934" y="66958"/>
                  <a:pt x="1906067" y="82296"/>
                </a:cubicBezTo>
                <a:lnTo>
                  <a:pt x="1906067" y="82753"/>
                </a:lnTo>
                <a:cubicBezTo>
                  <a:pt x="1905928" y="98096"/>
                  <a:pt x="1902217" y="111987"/>
                  <a:pt x="1894933" y="124426"/>
                </a:cubicBezTo>
                <a:cubicBezTo>
                  <a:pt x="1887649" y="136865"/>
                  <a:pt x="1877621" y="146777"/>
                  <a:pt x="1864851" y="154161"/>
                </a:cubicBezTo>
                <a:cubicBezTo>
                  <a:pt x="1852080" y="161545"/>
                  <a:pt x="1837396" y="165327"/>
                  <a:pt x="1820799" y="165506"/>
                </a:cubicBezTo>
                <a:cubicBezTo>
                  <a:pt x="1804207" y="165333"/>
                  <a:pt x="1789562" y="161590"/>
                  <a:pt x="1776865" y="154279"/>
                </a:cubicBezTo>
                <a:cubicBezTo>
                  <a:pt x="1764168" y="146968"/>
                  <a:pt x="1754214" y="137130"/>
                  <a:pt x="1747003" y="124765"/>
                </a:cubicBezTo>
                <a:cubicBezTo>
                  <a:pt x="1739792" y="112399"/>
                  <a:pt x="1736121" y="98548"/>
                  <a:pt x="1735988" y="83210"/>
                </a:cubicBezTo>
                <a:lnTo>
                  <a:pt x="1735988" y="82753"/>
                </a:lnTo>
                <a:cubicBezTo>
                  <a:pt x="1736126" y="67410"/>
                  <a:pt x="1739838" y="53519"/>
                  <a:pt x="1747122" y="41080"/>
                </a:cubicBezTo>
                <a:cubicBezTo>
                  <a:pt x="1754406" y="28641"/>
                  <a:pt x="1764433" y="18730"/>
                  <a:pt x="1777204" y="11345"/>
                </a:cubicBezTo>
                <a:cubicBezTo>
                  <a:pt x="1789974" y="3961"/>
                  <a:pt x="1804658" y="179"/>
                  <a:pt x="1821256" y="0"/>
                </a:cubicBezTo>
                <a:close/>
                <a:moveTo>
                  <a:pt x="1183081" y="0"/>
                </a:moveTo>
                <a:cubicBezTo>
                  <a:pt x="1199673" y="173"/>
                  <a:pt x="1214317" y="3916"/>
                  <a:pt x="1227014" y="11227"/>
                </a:cubicBezTo>
                <a:cubicBezTo>
                  <a:pt x="1239712" y="18538"/>
                  <a:pt x="1249666" y="28376"/>
                  <a:pt x="1256876" y="40741"/>
                </a:cubicBezTo>
                <a:cubicBezTo>
                  <a:pt x="1264087" y="53107"/>
                  <a:pt x="1267759" y="66958"/>
                  <a:pt x="1267892" y="82296"/>
                </a:cubicBezTo>
                <a:lnTo>
                  <a:pt x="1267892" y="82753"/>
                </a:lnTo>
                <a:cubicBezTo>
                  <a:pt x="1267753" y="98096"/>
                  <a:pt x="1264042" y="111987"/>
                  <a:pt x="1256758" y="124426"/>
                </a:cubicBezTo>
                <a:cubicBezTo>
                  <a:pt x="1249474" y="136865"/>
                  <a:pt x="1239446" y="146777"/>
                  <a:pt x="1226676" y="154161"/>
                </a:cubicBezTo>
                <a:cubicBezTo>
                  <a:pt x="1213905" y="161545"/>
                  <a:pt x="1199221" y="165327"/>
                  <a:pt x="1182624" y="165506"/>
                </a:cubicBezTo>
                <a:cubicBezTo>
                  <a:pt x="1166032" y="165333"/>
                  <a:pt x="1151387" y="161590"/>
                  <a:pt x="1138690" y="154279"/>
                </a:cubicBezTo>
                <a:cubicBezTo>
                  <a:pt x="1125993" y="146968"/>
                  <a:pt x="1116039" y="137130"/>
                  <a:pt x="1108828" y="124765"/>
                </a:cubicBezTo>
                <a:cubicBezTo>
                  <a:pt x="1101617" y="112399"/>
                  <a:pt x="1097946" y="98548"/>
                  <a:pt x="1097813" y="83210"/>
                </a:cubicBezTo>
                <a:lnTo>
                  <a:pt x="1097813" y="82753"/>
                </a:lnTo>
                <a:cubicBezTo>
                  <a:pt x="1097951" y="67410"/>
                  <a:pt x="1101662" y="53519"/>
                  <a:pt x="1108947" y="41080"/>
                </a:cubicBezTo>
                <a:cubicBezTo>
                  <a:pt x="1116231" y="28641"/>
                  <a:pt x="1126258" y="18730"/>
                  <a:pt x="1139029" y="11345"/>
                </a:cubicBezTo>
                <a:cubicBezTo>
                  <a:pt x="1151799" y="3961"/>
                  <a:pt x="1166483" y="179"/>
                  <a:pt x="1183081" y="0"/>
                </a:cubicBezTo>
                <a:close/>
                <a:moveTo>
                  <a:pt x="640156" y="0"/>
                </a:moveTo>
                <a:cubicBezTo>
                  <a:pt x="656748" y="173"/>
                  <a:pt x="671392" y="3916"/>
                  <a:pt x="684089" y="11227"/>
                </a:cubicBezTo>
                <a:cubicBezTo>
                  <a:pt x="696786" y="18538"/>
                  <a:pt x="706741" y="28376"/>
                  <a:pt x="713951" y="40741"/>
                </a:cubicBezTo>
                <a:cubicBezTo>
                  <a:pt x="721162" y="53107"/>
                  <a:pt x="724834" y="66958"/>
                  <a:pt x="724966" y="82296"/>
                </a:cubicBezTo>
                <a:lnTo>
                  <a:pt x="724966" y="82753"/>
                </a:lnTo>
                <a:cubicBezTo>
                  <a:pt x="724828" y="98096"/>
                  <a:pt x="721117" y="111987"/>
                  <a:pt x="713833" y="124426"/>
                </a:cubicBezTo>
                <a:cubicBezTo>
                  <a:pt x="706549" y="136865"/>
                  <a:pt x="696521" y="146777"/>
                  <a:pt x="683751" y="154161"/>
                </a:cubicBezTo>
                <a:cubicBezTo>
                  <a:pt x="670980" y="161545"/>
                  <a:pt x="656296" y="165327"/>
                  <a:pt x="639699" y="165506"/>
                </a:cubicBezTo>
                <a:cubicBezTo>
                  <a:pt x="623107" y="165333"/>
                  <a:pt x="608462" y="161590"/>
                  <a:pt x="595765" y="154279"/>
                </a:cubicBezTo>
                <a:cubicBezTo>
                  <a:pt x="583068" y="146968"/>
                  <a:pt x="573114" y="137130"/>
                  <a:pt x="565903" y="124765"/>
                </a:cubicBezTo>
                <a:cubicBezTo>
                  <a:pt x="558692" y="112399"/>
                  <a:pt x="555021" y="98548"/>
                  <a:pt x="554888" y="83210"/>
                </a:cubicBezTo>
                <a:lnTo>
                  <a:pt x="554888" y="82753"/>
                </a:lnTo>
                <a:cubicBezTo>
                  <a:pt x="555026" y="67410"/>
                  <a:pt x="558738" y="53519"/>
                  <a:pt x="566022" y="41080"/>
                </a:cubicBezTo>
                <a:cubicBezTo>
                  <a:pt x="573306" y="28641"/>
                  <a:pt x="583333" y="18730"/>
                  <a:pt x="596104" y="11345"/>
                </a:cubicBezTo>
                <a:cubicBezTo>
                  <a:pt x="608874" y="3961"/>
                  <a:pt x="623558" y="179"/>
                  <a:pt x="640156" y="0"/>
                </a:cubicBezTo>
                <a:close/>
                <a:moveTo>
                  <a:pt x="466877" y="0"/>
                </a:moveTo>
                <a:cubicBezTo>
                  <a:pt x="481779" y="114"/>
                  <a:pt x="494209" y="2400"/>
                  <a:pt x="504167" y="6858"/>
                </a:cubicBezTo>
                <a:cubicBezTo>
                  <a:pt x="514126" y="11316"/>
                  <a:pt x="522727" y="17259"/>
                  <a:pt x="529971" y="24689"/>
                </a:cubicBezTo>
                <a:lnTo>
                  <a:pt x="507568" y="50520"/>
                </a:lnTo>
                <a:cubicBezTo>
                  <a:pt x="501462" y="44867"/>
                  <a:pt x="495100" y="40457"/>
                  <a:pt x="488480" y="37290"/>
                </a:cubicBezTo>
                <a:cubicBezTo>
                  <a:pt x="481860" y="34123"/>
                  <a:pt x="474583" y="32513"/>
                  <a:pt x="466648" y="32461"/>
                </a:cubicBezTo>
                <a:cubicBezTo>
                  <a:pt x="452913" y="32823"/>
                  <a:pt x="441807" y="37700"/>
                  <a:pt x="433330" y="47091"/>
                </a:cubicBezTo>
                <a:cubicBezTo>
                  <a:pt x="424853" y="56483"/>
                  <a:pt x="420490" y="68218"/>
                  <a:pt x="420243" y="82296"/>
                </a:cubicBezTo>
                <a:lnTo>
                  <a:pt x="420243" y="82753"/>
                </a:lnTo>
                <a:cubicBezTo>
                  <a:pt x="420462" y="96850"/>
                  <a:pt x="424767" y="108661"/>
                  <a:pt x="433158" y="118186"/>
                </a:cubicBezTo>
                <a:cubicBezTo>
                  <a:pt x="441550" y="127711"/>
                  <a:pt x="452713" y="132664"/>
                  <a:pt x="466648" y="133045"/>
                </a:cubicBezTo>
                <a:cubicBezTo>
                  <a:pt x="475616" y="132978"/>
                  <a:pt x="483341" y="131283"/>
                  <a:pt x="489823" y="127959"/>
                </a:cubicBezTo>
                <a:cubicBezTo>
                  <a:pt x="496304" y="124634"/>
                  <a:pt x="502601" y="120082"/>
                  <a:pt x="508711" y="114300"/>
                </a:cubicBezTo>
                <a:lnTo>
                  <a:pt x="531114" y="136931"/>
                </a:lnTo>
                <a:cubicBezTo>
                  <a:pt x="523108" y="145823"/>
                  <a:pt x="513973" y="152786"/>
                  <a:pt x="503710" y="157820"/>
                </a:cubicBezTo>
                <a:cubicBezTo>
                  <a:pt x="493447" y="162854"/>
                  <a:pt x="480712" y="165416"/>
                  <a:pt x="465505" y="165506"/>
                </a:cubicBezTo>
                <a:cubicBezTo>
                  <a:pt x="449667" y="165341"/>
                  <a:pt x="435598" y="161633"/>
                  <a:pt x="423299" y="154381"/>
                </a:cubicBezTo>
                <a:cubicBezTo>
                  <a:pt x="411000" y="147129"/>
                  <a:pt x="401317" y="137325"/>
                  <a:pt x="394250" y="124968"/>
                </a:cubicBezTo>
                <a:cubicBezTo>
                  <a:pt x="387183" y="112611"/>
                  <a:pt x="383579" y="98692"/>
                  <a:pt x="383438" y="83210"/>
                </a:cubicBezTo>
                <a:lnTo>
                  <a:pt x="383438" y="82753"/>
                </a:lnTo>
                <a:cubicBezTo>
                  <a:pt x="383558" y="67410"/>
                  <a:pt x="387128" y="53519"/>
                  <a:pt x="394148" y="41080"/>
                </a:cubicBezTo>
                <a:cubicBezTo>
                  <a:pt x="401169" y="28641"/>
                  <a:pt x="410919" y="18730"/>
                  <a:pt x="423401" y="11345"/>
                </a:cubicBezTo>
                <a:cubicBezTo>
                  <a:pt x="435882" y="3961"/>
                  <a:pt x="450374" y="179"/>
                  <a:pt x="4668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26" name="Forme libre : forme 25">
            <a:extLst>
              <a:ext uri="{FF2B5EF4-FFF2-40B4-BE49-F238E27FC236}">
                <a16:creationId xmlns:a16="http://schemas.microsoft.com/office/drawing/2014/main" id="{8FDB0AA8-8F7B-4D36-AC1A-41BDD35C7F36}"/>
              </a:ext>
            </a:extLst>
          </p:cNvPr>
          <p:cNvSpPr/>
          <p:nvPr/>
        </p:nvSpPr>
        <p:spPr>
          <a:xfrm>
            <a:off x="3608692" y="3888922"/>
            <a:ext cx="5181200" cy="186194"/>
          </a:xfrm>
          <a:custGeom>
            <a:avLst/>
            <a:gdLst/>
            <a:ahLst/>
            <a:cxnLst/>
            <a:rect l="l" t="t" r="r" b="b"/>
            <a:pathLst>
              <a:path w="5181200" h="186194">
                <a:moveTo>
                  <a:pt x="3682736" y="49377"/>
                </a:moveTo>
                <a:lnTo>
                  <a:pt x="3658819" y="107756"/>
                </a:lnTo>
                <a:lnTo>
                  <a:pt x="3706653" y="107756"/>
                </a:lnTo>
                <a:close/>
                <a:moveTo>
                  <a:pt x="253736" y="49377"/>
                </a:moveTo>
                <a:lnTo>
                  <a:pt x="229819" y="107756"/>
                </a:lnTo>
                <a:lnTo>
                  <a:pt x="277653" y="107756"/>
                </a:lnTo>
                <a:close/>
                <a:moveTo>
                  <a:pt x="3842899" y="38833"/>
                </a:moveTo>
                <a:lnTo>
                  <a:pt x="3842899" y="93868"/>
                </a:lnTo>
                <a:lnTo>
                  <a:pt x="3874274" y="93868"/>
                </a:lnTo>
                <a:cubicBezTo>
                  <a:pt x="3884245" y="93697"/>
                  <a:pt x="3891949" y="91082"/>
                  <a:pt x="3897388" y="86025"/>
                </a:cubicBezTo>
                <a:cubicBezTo>
                  <a:pt x="3902826" y="80967"/>
                  <a:pt x="3905580" y="74495"/>
                  <a:pt x="3905650" y="66608"/>
                </a:cubicBezTo>
                <a:lnTo>
                  <a:pt x="3905650" y="66094"/>
                </a:lnTo>
                <a:cubicBezTo>
                  <a:pt x="3905548" y="57194"/>
                  <a:pt x="3902665" y="50433"/>
                  <a:pt x="3897002" y="45809"/>
                </a:cubicBezTo>
                <a:cubicBezTo>
                  <a:pt x="3891339" y="41185"/>
                  <a:pt x="3883506" y="38860"/>
                  <a:pt x="3873503" y="38833"/>
                </a:cubicBezTo>
                <a:close/>
                <a:moveTo>
                  <a:pt x="3357124" y="38833"/>
                </a:moveTo>
                <a:lnTo>
                  <a:pt x="3357124" y="147361"/>
                </a:lnTo>
                <a:lnTo>
                  <a:pt x="3387727" y="147361"/>
                </a:lnTo>
                <a:cubicBezTo>
                  <a:pt x="3404165" y="147114"/>
                  <a:pt x="3417260" y="142142"/>
                  <a:pt x="3427011" y="132445"/>
                </a:cubicBezTo>
                <a:cubicBezTo>
                  <a:pt x="3436762" y="122747"/>
                  <a:pt x="3441756" y="109803"/>
                  <a:pt x="3441991" y="93611"/>
                </a:cubicBezTo>
                <a:lnTo>
                  <a:pt x="3441991" y="93097"/>
                </a:lnTo>
                <a:cubicBezTo>
                  <a:pt x="3441756" y="76884"/>
                  <a:pt x="3436762" y="63854"/>
                  <a:pt x="3427011" y="54006"/>
                </a:cubicBezTo>
                <a:cubicBezTo>
                  <a:pt x="3417260" y="44159"/>
                  <a:pt x="3404165" y="39101"/>
                  <a:pt x="3387727" y="38833"/>
                </a:cubicBezTo>
                <a:close/>
                <a:moveTo>
                  <a:pt x="2471299" y="38833"/>
                </a:moveTo>
                <a:lnTo>
                  <a:pt x="2471299" y="90525"/>
                </a:lnTo>
                <a:lnTo>
                  <a:pt x="2511418" y="90525"/>
                </a:lnTo>
                <a:cubicBezTo>
                  <a:pt x="2521121" y="90413"/>
                  <a:pt x="2528590" y="88066"/>
                  <a:pt x="2533824" y="83485"/>
                </a:cubicBezTo>
                <a:cubicBezTo>
                  <a:pt x="2539059" y="78904"/>
                  <a:pt x="2541706" y="72764"/>
                  <a:pt x="2541765" y="65065"/>
                </a:cubicBezTo>
                <a:lnTo>
                  <a:pt x="2541765" y="64550"/>
                </a:lnTo>
                <a:cubicBezTo>
                  <a:pt x="2541674" y="56053"/>
                  <a:pt x="2538898" y="49645"/>
                  <a:pt x="2533439" y="45327"/>
                </a:cubicBezTo>
                <a:cubicBezTo>
                  <a:pt x="2527979" y="41008"/>
                  <a:pt x="2520382" y="38844"/>
                  <a:pt x="2510647" y="38833"/>
                </a:cubicBezTo>
                <a:close/>
                <a:moveTo>
                  <a:pt x="1747399" y="38833"/>
                </a:moveTo>
                <a:lnTo>
                  <a:pt x="1747399" y="93868"/>
                </a:lnTo>
                <a:lnTo>
                  <a:pt x="1778774" y="93868"/>
                </a:lnTo>
                <a:cubicBezTo>
                  <a:pt x="1788745" y="93697"/>
                  <a:pt x="1796450" y="91082"/>
                  <a:pt x="1801888" y="86025"/>
                </a:cubicBezTo>
                <a:cubicBezTo>
                  <a:pt x="1807326" y="80967"/>
                  <a:pt x="1810080" y="74495"/>
                  <a:pt x="1810150" y="66608"/>
                </a:cubicBezTo>
                <a:lnTo>
                  <a:pt x="1810150" y="66094"/>
                </a:lnTo>
                <a:cubicBezTo>
                  <a:pt x="1810048" y="57194"/>
                  <a:pt x="1807165" y="50433"/>
                  <a:pt x="1801502" y="45809"/>
                </a:cubicBezTo>
                <a:cubicBezTo>
                  <a:pt x="1795839" y="41185"/>
                  <a:pt x="1788006" y="38860"/>
                  <a:pt x="1778003" y="38833"/>
                </a:cubicBezTo>
                <a:close/>
                <a:moveTo>
                  <a:pt x="871099" y="38833"/>
                </a:moveTo>
                <a:lnTo>
                  <a:pt x="871099" y="90525"/>
                </a:lnTo>
                <a:lnTo>
                  <a:pt x="911218" y="90525"/>
                </a:lnTo>
                <a:cubicBezTo>
                  <a:pt x="920921" y="90413"/>
                  <a:pt x="928390" y="88066"/>
                  <a:pt x="933625" y="83485"/>
                </a:cubicBezTo>
                <a:cubicBezTo>
                  <a:pt x="938859" y="78904"/>
                  <a:pt x="941506" y="72764"/>
                  <a:pt x="941565" y="65065"/>
                </a:cubicBezTo>
                <a:lnTo>
                  <a:pt x="941565" y="64550"/>
                </a:lnTo>
                <a:cubicBezTo>
                  <a:pt x="941474" y="56053"/>
                  <a:pt x="938698" y="49645"/>
                  <a:pt x="933239" y="45327"/>
                </a:cubicBezTo>
                <a:cubicBezTo>
                  <a:pt x="927779" y="41008"/>
                  <a:pt x="920182" y="38844"/>
                  <a:pt x="910447" y="38833"/>
                </a:cubicBezTo>
                <a:close/>
                <a:moveTo>
                  <a:pt x="4062183" y="36518"/>
                </a:moveTo>
                <a:cubicBezTo>
                  <a:pt x="4045981" y="36926"/>
                  <a:pt x="4032994" y="42412"/>
                  <a:pt x="4023221" y="52978"/>
                </a:cubicBezTo>
                <a:cubicBezTo>
                  <a:pt x="4013449" y="63543"/>
                  <a:pt x="4008434" y="76745"/>
                  <a:pt x="4008177" y="92583"/>
                </a:cubicBezTo>
                <a:lnTo>
                  <a:pt x="4008177" y="93097"/>
                </a:lnTo>
                <a:cubicBezTo>
                  <a:pt x="4008455" y="108956"/>
                  <a:pt x="4013556" y="122243"/>
                  <a:pt x="4023479" y="132959"/>
                </a:cubicBezTo>
                <a:cubicBezTo>
                  <a:pt x="4033401" y="143675"/>
                  <a:pt x="4046474" y="149247"/>
                  <a:pt x="4062698" y="149675"/>
                </a:cubicBezTo>
                <a:cubicBezTo>
                  <a:pt x="4078900" y="149268"/>
                  <a:pt x="4091887" y="143782"/>
                  <a:pt x="4101660" y="133216"/>
                </a:cubicBezTo>
                <a:cubicBezTo>
                  <a:pt x="4111432" y="122651"/>
                  <a:pt x="4116447" y="109449"/>
                  <a:pt x="4116705" y="93611"/>
                </a:cubicBezTo>
                <a:lnTo>
                  <a:pt x="4116705" y="93097"/>
                </a:lnTo>
                <a:cubicBezTo>
                  <a:pt x="4116426" y="77238"/>
                  <a:pt x="4111325" y="63950"/>
                  <a:pt x="4101403" y="53235"/>
                </a:cubicBezTo>
                <a:cubicBezTo>
                  <a:pt x="4091480" y="42519"/>
                  <a:pt x="4078407" y="36947"/>
                  <a:pt x="4062183" y="36518"/>
                </a:cubicBezTo>
                <a:close/>
                <a:moveTo>
                  <a:pt x="2947758" y="36518"/>
                </a:moveTo>
                <a:cubicBezTo>
                  <a:pt x="2931556" y="36926"/>
                  <a:pt x="2918569" y="42412"/>
                  <a:pt x="2908796" y="52978"/>
                </a:cubicBezTo>
                <a:cubicBezTo>
                  <a:pt x="2899024" y="63543"/>
                  <a:pt x="2894009" y="76745"/>
                  <a:pt x="2893752" y="92583"/>
                </a:cubicBezTo>
                <a:lnTo>
                  <a:pt x="2893752" y="93097"/>
                </a:lnTo>
                <a:cubicBezTo>
                  <a:pt x="2894030" y="108956"/>
                  <a:pt x="2899131" y="122243"/>
                  <a:pt x="2909053" y="132959"/>
                </a:cubicBezTo>
                <a:cubicBezTo>
                  <a:pt x="2918976" y="143675"/>
                  <a:pt x="2932049" y="149247"/>
                  <a:pt x="2948273" y="149675"/>
                </a:cubicBezTo>
                <a:cubicBezTo>
                  <a:pt x="2964475" y="149268"/>
                  <a:pt x="2977462" y="143782"/>
                  <a:pt x="2987235" y="133216"/>
                </a:cubicBezTo>
                <a:cubicBezTo>
                  <a:pt x="2997007" y="122651"/>
                  <a:pt x="3002022" y="109449"/>
                  <a:pt x="3002279" y="93611"/>
                </a:cubicBezTo>
                <a:lnTo>
                  <a:pt x="3002279" y="93097"/>
                </a:lnTo>
                <a:cubicBezTo>
                  <a:pt x="3002001" y="77238"/>
                  <a:pt x="2996900" y="63950"/>
                  <a:pt x="2986977" y="53235"/>
                </a:cubicBezTo>
                <a:cubicBezTo>
                  <a:pt x="2977055" y="42519"/>
                  <a:pt x="2963982" y="36947"/>
                  <a:pt x="2947758" y="36518"/>
                </a:cubicBezTo>
                <a:close/>
                <a:moveTo>
                  <a:pt x="1966683" y="36518"/>
                </a:moveTo>
                <a:cubicBezTo>
                  <a:pt x="1950481" y="36926"/>
                  <a:pt x="1937494" y="42412"/>
                  <a:pt x="1927721" y="52978"/>
                </a:cubicBezTo>
                <a:cubicBezTo>
                  <a:pt x="1917949" y="63543"/>
                  <a:pt x="1912934" y="76745"/>
                  <a:pt x="1912677" y="92583"/>
                </a:cubicBezTo>
                <a:lnTo>
                  <a:pt x="1912677" y="93097"/>
                </a:lnTo>
                <a:cubicBezTo>
                  <a:pt x="1912955" y="108956"/>
                  <a:pt x="1918056" y="122243"/>
                  <a:pt x="1927979" y="132959"/>
                </a:cubicBezTo>
                <a:cubicBezTo>
                  <a:pt x="1937901" y="143675"/>
                  <a:pt x="1950974" y="149247"/>
                  <a:pt x="1967198" y="149675"/>
                </a:cubicBezTo>
                <a:cubicBezTo>
                  <a:pt x="1983400" y="149268"/>
                  <a:pt x="1996387" y="143782"/>
                  <a:pt x="2006160" y="133216"/>
                </a:cubicBezTo>
                <a:cubicBezTo>
                  <a:pt x="2015932" y="122651"/>
                  <a:pt x="2020947" y="109449"/>
                  <a:pt x="2021205" y="93611"/>
                </a:cubicBezTo>
                <a:lnTo>
                  <a:pt x="2021205" y="93097"/>
                </a:lnTo>
                <a:cubicBezTo>
                  <a:pt x="2020926" y="77238"/>
                  <a:pt x="2015825" y="63950"/>
                  <a:pt x="2005903" y="53235"/>
                </a:cubicBezTo>
                <a:cubicBezTo>
                  <a:pt x="1995980" y="42519"/>
                  <a:pt x="1982907" y="36947"/>
                  <a:pt x="1966683" y="36518"/>
                </a:cubicBezTo>
                <a:close/>
                <a:moveTo>
                  <a:pt x="1357083" y="36518"/>
                </a:moveTo>
                <a:cubicBezTo>
                  <a:pt x="1340881" y="36926"/>
                  <a:pt x="1327894" y="42412"/>
                  <a:pt x="1318121" y="52978"/>
                </a:cubicBezTo>
                <a:cubicBezTo>
                  <a:pt x="1308349" y="63543"/>
                  <a:pt x="1303334" y="76745"/>
                  <a:pt x="1303077" y="92583"/>
                </a:cubicBezTo>
                <a:lnTo>
                  <a:pt x="1303077" y="93097"/>
                </a:lnTo>
                <a:cubicBezTo>
                  <a:pt x="1303355" y="108956"/>
                  <a:pt x="1308456" y="122243"/>
                  <a:pt x="1318379" y="132959"/>
                </a:cubicBezTo>
                <a:cubicBezTo>
                  <a:pt x="1328301" y="143675"/>
                  <a:pt x="1341374" y="149247"/>
                  <a:pt x="1357598" y="149675"/>
                </a:cubicBezTo>
                <a:cubicBezTo>
                  <a:pt x="1373800" y="149268"/>
                  <a:pt x="1386787" y="143782"/>
                  <a:pt x="1396560" y="133216"/>
                </a:cubicBezTo>
                <a:cubicBezTo>
                  <a:pt x="1406333" y="122651"/>
                  <a:pt x="1411347" y="109449"/>
                  <a:pt x="1411604" y="93611"/>
                </a:cubicBezTo>
                <a:lnTo>
                  <a:pt x="1411604" y="93097"/>
                </a:lnTo>
                <a:cubicBezTo>
                  <a:pt x="1411326" y="77238"/>
                  <a:pt x="1406225" y="63950"/>
                  <a:pt x="1396303" y="53235"/>
                </a:cubicBezTo>
                <a:cubicBezTo>
                  <a:pt x="1386380" y="42519"/>
                  <a:pt x="1373307" y="36947"/>
                  <a:pt x="1357083" y="36518"/>
                </a:cubicBezTo>
                <a:close/>
                <a:moveTo>
                  <a:pt x="614133" y="36518"/>
                </a:moveTo>
                <a:cubicBezTo>
                  <a:pt x="597931" y="36926"/>
                  <a:pt x="584944" y="42412"/>
                  <a:pt x="575171" y="52978"/>
                </a:cubicBezTo>
                <a:cubicBezTo>
                  <a:pt x="565399" y="63543"/>
                  <a:pt x="560384" y="76745"/>
                  <a:pt x="560127" y="92583"/>
                </a:cubicBezTo>
                <a:lnTo>
                  <a:pt x="560127" y="93097"/>
                </a:lnTo>
                <a:cubicBezTo>
                  <a:pt x="560405" y="108956"/>
                  <a:pt x="565506" y="122243"/>
                  <a:pt x="575429" y="132959"/>
                </a:cubicBezTo>
                <a:cubicBezTo>
                  <a:pt x="585351" y="143675"/>
                  <a:pt x="598424" y="149247"/>
                  <a:pt x="614648" y="149675"/>
                </a:cubicBezTo>
                <a:cubicBezTo>
                  <a:pt x="630850" y="149268"/>
                  <a:pt x="643837" y="143782"/>
                  <a:pt x="653610" y="133216"/>
                </a:cubicBezTo>
                <a:cubicBezTo>
                  <a:pt x="663382" y="122651"/>
                  <a:pt x="668397" y="109449"/>
                  <a:pt x="668655" y="93611"/>
                </a:cubicBezTo>
                <a:lnTo>
                  <a:pt x="668655" y="93097"/>
                </a:lnTo>
                <a:cubicBezTo>
                  <a:pt x="668376" y="77238"/>
                  <a:pt x="663275" y="63950"/>
                  <a:pt x="653353" y="53235"/>
                </a:cubicBezTo>
                <a:cubicBezTo>
                  <a:pt x="643430" y="42519"/>
                  <a:pt x="630357" y="36947"/>
                  <a:pt x="614133" y="36518"/>
                </a:cubicBezTo>
                <a:close/>
                <a:moveTo>
                  <a:pt x="4879619" y="3086"/>
                </a:moveTo>
                <a:lnTo>
                  <a:pt x="5015407" y="3086"/>
                </a:lnTo>
                <a:lnTo>
                  <a:pt x="5015407" y="38319"/>
                </a:lnTo>
                <a:lnTo>
                  <a:pt x="4918966" y="38319"/>
                </a:lnTo>
                <a:lnTo>
                  <a:pt x="4918966" y="74837"/>
                </a:lnTo>
                <a:lnTo>
                  <a:pt x="5003834" y="74837"/>
                </a:lnTo>
                <a:lnTo>
                  <a:pt x="5003834" y="110070"/>
                </a:lnTo>
                <a:lnTo>
                  <a:pt x="4918966" y="110070"/>
                </a:lnTo>
                <a:lnTo>
                  <a:pt x="4918966" y="147875"/>
                </a:lnTo>
                <a:lnTo>
                  <a:pt x="5016693" y="147875"/>
                </a:lnTo>
                <a:lnTo>
                  <a:pt x="5016693" y="183108"/>
                </a:lnTo>
                <a:lnTo>
                  <a:pt x="4879619" y="183108"/>
                </a:lnTo>
                <a:close/>
                <a:moveTo>
                  <a:pt x="4673689" y="3086"/>
                </a:moveTo>
                <a:lnTo>
                  <a:pt x="4717408" y="3086"/>
                </a:lnTo>
                <a:lnTo>
                  <a:pt x="4764472" y="129873"/>
                </a:lnTo>
                <a:lnTo>
                  <a:pt x="4811534" y="3086"/>
                </a:lnTo>
                <a:lnTo>
                  <a:pt x="4854225" y="3086"/>
                </a:lnTo>
                <a:lnTo>
                  <a:pt x="4781445" y="184394"/>
                </a:lnTo>
                <a:lnTo>
                  <a:pt x="4746469" y="184394"/>
                </a:lnTo>
                <a:close/>
                <a:moveTo>
                  <a:pt x="4605194" y="3086"/>
                </a:moveTo>
                <a:lnTo>
                  <a:pt x="4644799" y="3086"/>
                </a:lnTo>
                <a:lnTo>
                  <a:pt x="4644799" y="183108"/>
                </a:lnTo>
                <a:lnTo>
                  <a:pt x="4605194" y="183108"/>
                </a:lnTo>
                <a:close/>
                <a:moveTo>
                  <a:pt x="4428610" y="3086"/>
                </a:moveTo>
                <a:lnTo>
                  <a:pt x="4577772" y="3086"/>
                </a:lnTo>
                <a:lnTo>
                  <a:pt x="4577772" y="39604"/>
                </a:lnTo>
                <a:lnTo>
                  <a:pt x="4522994" y="39604"/>
                </a:lnTo>
                <a:lnTo>
                  <a:pt x="4522994" y="183108"/>
                </a:lnTo>
                <a:lnTo>
                  <a:pt x="4483389" y="183108"/>
                </a:lnTo>
                <a:lnTo>
                  <a:pt x="4483389" y="39604"/>
                </a:lnTo>
                <a:lnTo>
                  <a:pt x="4428610" y="39604"/>
                </a:lnTo>
                <a:close/>
                <a:moveTo>
                  <a:pt x="4357544" y="3086"/>
                </a:moveTo>
                <a:lnTo>
                  <a:pt x="4397149" y="3086"/>
                </a:lnTo>
                <a:lnTo>
                  <a:pt x="4397149" y="183108"/>
                </a:lnTo>
                <a:lnTo>
                  <a:pt x="4357544" y="183108"/>
                </a:lnTo>
                <a:close/>
                <a:moveTo>
                  <a:pt x="3803294" y="3086"/>
                </a:moveTo>
                <a:lnTo>
                  <a:pt x="3876846" y="3086"/>
                </a:lnTo>
                <a:cubicBezTo>
                  <a:pt x="3898508" y="3380"/>
                  <a:pt x="3915363" y="9156"/>
                  <a:pt x="3927413" y="20413"/>
                </a:cubicBezTo>
                <a:cubicBezTo>
                  <a:pt x="3939463" y="31670"/>
                  <a:pt x="3945582" y="46639"/>
                  <a:pt x="3945769" y="65322"/>
                </a:cubicBezTo>
                <a:lnTo>
                  <a:pt x="3945769" y="65836"/>
                </a:lnTo>
                <a:cubicBezTo>
                  <a:pt x="3945618" y="79733"/>
                  <a:pt x="3942319" y="91373"/>
                  <a:pt x="3935872" y="100755"/>
                </a:cubicBezTo>
                <a:cubicBezTo>
                  <a:pt x="3929425" y="110137"/>
                  <a:pt x="3920736" y="117205"/>
                  <a:pt x="3909802" y="121958"/>
                </a:cubicBezTo>
                <a:cubicBezTo>
                  <a:pt x="3898869" y="126711"/>
                  <a:pt x="3886598" y="129092"/>
                  <a:pt x="3872988" y="129101"/>
                </a:cubicBezTo>
                <a:lnTo>
                  <a:pt x="3842899" y="129101"/>
                </a:lnTo>
                <a:lnTo>
                  <a:pt x="3842899" y="183108"/>
                </a:lnTo>
                <a:lnTo>
                  <a:pt x="3803294" y="183108"/>
                </a:lnTo>
                <a:close/>
                <a:moveTo>
                  <a:pt x="3519344" y="3086"/>
                </a:moveTo>
                <a:lnTo>
                  <a:pt x="3558949" y="3086"/>
                </a:lnTo>
                <a:lnTo>
                  <a:pt x="3558949" y="183108"/>
                </a:lnTo>
                <a:lnTo>
                  <a:pt x="3519344" y="183108"/>
                </a:lnTo>
                <a:close/>
                <a:moveTo>
                  <a:pt x="3317519" y="3086"/>
                </a:moveTo>
                <a:lnTo>
                  <a:pt x="3387727" y="3086"/>
                </a:lnTo>
                <a:cubicBezTo>
                  <a:pt x="3406720" y="3252"/>
                  <a:pt x="3423370" y="7234"/>
                  <a:pt x="3437677" y="15030"/>
                </a:cubicBezTo>
                <a:cubicBezTo>
                  <a:pt x="3451983" y="22826"/>
                  <a:pt x="3463147" y="33437"/>
                  <a:pt x="3471166" y="46863"/>
                </a:cubicBezTo>
                <a:cubicBezTo>
                  <a:pt x="3479187" y="60288"/>
                  <a:pt x="3483263" y="75528"/>
                  <a:pt x="3483397" y="92583"/>
                </a:cubicBezTo>
                <a:lnTo>
                  <a:pt x="3483397" y="93097"/>
                </a:lnTo>
                <a:cubicBezTo>
                  <a:pt x="3483263" y="110158"/>
                  <a:pt x="3479187" y="125442"/>
                  <a:pt x="3471166" y="138950"/>
                </a:cubicBezTo>
                <a:cubicBezTo>
                  <a:pt x="3463147" y="152458"/>
                  <a:pt x="3451983" y="163152"/>
                  <a:pt x="3437677" y="171030"/>
                </a:cubicBezTo>
                <a:cubicBezTo>
                  <a:pt x="3423370" y="178909"/>
                  <a:pt x="3406720" y="182935"/>
                  <a:pt x="3387727" y="183108"/>
                </a:cubicBezTo>
                <a:lnTo>
                  <a:pt x="3317519" y="183108"/>
                </a:lnTo>
                <a:close/>
                <a:moveTo>
                  <a:pt x="2663913" y="3086"/>
                </a:moveTo>
                <a:lnTo>
                  <a:pt x="2707633" y="3086"/>
                </a:lnTo>
                <a:lnTo>
                  <a:pt x="2754696" y="129873"/>
                </a:lnTo>
                <a:lnTo>
                  <a:pt x="2801759" y="3086"/>
                </a:lnTo>
                <a:lnTo>
                  <a:pt x="2844450" y="3086"/>
                </a:lnTo>
                <a:lnTo>
                  <a:pt x="2771670" y="184394"/>
                </a:lnTo>
                <a:lnTo>
                  <a:pt x="2736694" y="184394"/>
                </a:lnTo>
                <a:close/>
                <a:moveTo>
                  <a:pt x="2431694" y="3086"/>
                </a:moveTo>
                <a:lnTo>
                  <a:pt x="2513990" y="3086"/>
                </a:lnTo>
                <a:cubicBezTo>
                  <a:pt x="2535383" y="3246"/>
                  <a:pt x="2552003" y="8518"/>
                  <a:pt x="2563849" y="18902"/>
                </a:cubicBezTo>
                <a:cubicBezTo>
                  <a:pt x="2575696" y="29285"/>
                  <a:pt x="2581707" y="43816"/>
                  <a:pt x="2581884" y="62493"/>
                </a:cubicBezTo>
                <a:lnTo>
                  <a:pt x="2581884" y="63007"/>
                </a:lnTo>
                <a:cubicBezTo>
                  <a:pt x="2581707" y="77516"/>
                  <a:pt x="2578139" y="89389"/>
                  <a:pt x="2571179" y="98626"/>
                </a:cubicBezTo>
                <a:cubicBezTo>
                  <a:pt x="2564219" y="107863"/>
                  <a:pt x="2554929" y="114592"/>
                  <a:pt x="2543308" y="118814"/>
                </a:cubicBezTo>
                <a:lnTo>
                  <a:pt x="2587285" y="183108"/>
                </a:lnTo>
                <a:lnTo>
                  <a:pt x="2540993" y="183108"/>
                </a:lnTo>
                <a:lnTo>
                  <a:pt x="2502417" y="125501"/>
                </a:lnTo>
                <a:lnTo>
                  <a:pt x="2471299" y="125501"/>
                </a:lnTo>
                <a:lnTo>
                  <a:pt x="2471299" y="183108"/>
                </a:lnTo>
                <a:lnTo>
                  <a:pt x="2431694" y="183108"/>
                </a:lnTo>
                <a:close/>
                <a:moveTo>
                  <a:pt x="2260244" y="3086"/>
                </a:moveTo>
                <a:lnTo>
                  <a:pt x="2396033" y="3086"/>
                </a:lnTo>
                <a:lnTo>
                  <a:pt x="2396033" y="38319"/>
                </a:lnTo>
                <a:lnTo>
                  <a:pt x="2299592" y="38319"/>
                </a:lnTo>
                <a:lnTo>
                  <a:pt x="2299592" y="74837"/>
                </a:lnTo>
                <a:lnTo>
                  <a:pt x="2384460" y="74837"/>
                </a:lnTo>
                <a:lnTo>
                  <a:pt x="2384460" y="110070"/>
                </a:lnTo>
                <a:lnTo>
                  <a:pt x="2299592" y="110070"/>
                </a:lnTo>
                <a:lnTo>
                  <a:pt x="2299592" y="147875"/>
                </a:lnTo>
                <a:lnTo>
                  <a:pt x="2397318" y="147875"/>
                </a:lnTo>
                <a:lnTo>
                  <a:pt x="2397318" y="183108"/>
                </a:lnTo>
                <a:lnTo>
                  <a:pt x="2260244" y="183108"/>
                </a:lnTo>
                <a:close/>
                <a:moveTo>
                  <a:pt x="1707794" y="3086"/>
                </a:moveTo>
                <a:lnTo>
                  <a:pt x="1781346" y="3086"/>
                </a:lnTo>
                <a:cubicBezTo>
                  <a:pt x="1803008" y="3380"/>
                  <a:pt x="1819863" y="9156"/>
                  <a:pt x="1831913" y="20413"/>
                </a:cubicBezTo>
                <a:cubicBezTo>
                  <a:pt x="1843963" y="31670"/>
                  <a:pt x="1850081" y="46639"/>
                  <a:pt x="1850269" y="65322"/>
                </a:cubicBezTo>
                <a:lnTo>
                  <a:pt x="1850269" y="65836"/>
                </a:lnTo>
                <a:cubicBezTo>
                  <a:pt x="1850118" y="79733"/>
                  <a:pt x="1846819" y="91373"/>
                  <a:pt x="1840372" y="100755"/>
                </a:cubicBezTo>
                <a:cubicBezTo>
                  <a:pt x="1833925" y="110137"/>
                  <a:pt x="1825236" y="117205"/>
                  <a:pt x="1814303" y="121958"/>
                </a:cubicBezTo>
                <a:cubicBezTo>
                  <a:pt x="1803369" y="126711"/>
                  <a:pt x="1791098" y="129092"/>
                  <a:pt x="1777489" y="129101"/>
                </a:cubicBezTo>
                <a:lnTo>
                  <a:pt x="1747399" y="129101"/>
                </a:lnTo>
                <a:lnTo>
                  <a:pt x="1747399" y="183108"/>
                </a:lnTo>
                <a:lnTo>
                  <a:pt x="1707794" y="183108"/>
                </a:lnTo>
                <a:close/>
                <a:moveTo>
                  <a:pt x="1488719" y="3086"/>
                </a:moveTo>
                <a:lnTo>
                  <a:pt x="1531410" y="3086"/>
                </a:lnTo>
                <a:lnTo>
                  <a:pt x="1578730" y="79209"/>
                </a:lnTo>
                <a:lnTo>
                  <a:pt x="1626050" y="3086"/>
                </a:lnTo>
                <a:lnTo>
                  <a:pt x="1668741" y="3086"/>
                </a:lnTo>
                <a:lnTo>
                  <a:pt x="1668741" y="183108"/>
                </a:lnTo>
                <a:lnTo>
                  <a:pt x="1629394" y="183108"/>
                </a:lnTo>
                <a:lnTo>
                  <a:pt x="1629394" y="65579"/>
                </a:lnTo>
                <a:lnTo>
                  <a:pt x="1578730" y="142474"/>
                </a:lnTo>
                <a:lnTo>
                  <a:pt x="1577702" y="142474"/>
                </a:lnTo>
                <a:lnTo>
                  <a:pt x="1527552" y="66351"/>
                </a:lnTo>
                <a:lnTo>
                  <a:pt x="1527552" y="183108"/>
                </a:lnTo>
                <a:lnTo>
                  <a:pt x="1488719" y="183108"/>
                </a:lnTo>
                <a:close/>
                <a:moveTo>
                  <a:pt x="831494" y="3086"/>
                </a:moveTo>
                <a:lnTo>
                  <a:pt x="913790" y="3086"/>
                </a:lnTo>
                <a:cubicBezTo>
                  <a:pt x="935184" y="3246"/>
                  <a:pt x="951804" y="8518"/>
                  <a:pt x="963650" y="18902"/>
                </a:cubicBezTo>
                <a:cubicBezTo>
                  <a:pt x="975496" y="29285"/>
                  <a:pt x="981507" y="43816"/>
                  <a:pt x="981684" y="62493"/>
                </a:cubicBezTo>
                <a:lnTo>
                  <a:pt x="981684" y="63007"/>
                </a:lnTo>
                <a:cubicBezTo>
                  <a:pt x="981507" y="77516"/>
                  <a:pt x="977939" y="89389"/>
                  <a:pt x="970979" y="98626"/>
                </a:cubicBezTo>
                <a:cubicBezTo>
                  <a:pt x="964020" y="107863"/>
                  <a:pt x="954729" y="114592"/>
                  <a:pt x="943108" y="118814"/>
                </a:cubicBezTo>
                <a:lnTo>
                  <a:pt x="987085" y="183108"/>
                </a:lnTo>
                <a:lnTo>
                  <a:pt x="940793" y="183108"/>
                </a:lnTo>
                <a:lnTo>
                  <a:pt x="902217" y="125501"/>
                </a:lnTo>
                <a:lnTo>
                  <a:pt x="871099" y="125501"/>
                </a:lnTo>
                <a:lnTo>
                  <a:pt x="871099" y="183108"/>
                </a:lnTo>
                <a:lnTo>
                  <a:pt x="831494" y="183108"/>
                </a:lnTo>
                <a:close/>
                <a:moveTo>
                  <a:pt x="747569" y="3086"/>
                </a:moveTo>
                <a:lnTo>
                  <a:pt x="787174" y="3086"/>
                </a:lnTo>
                <a:lnTo>
                  <a:pt x="787174" y="183108"/>
                </a:lnTo>
                <a:lnTo>
                  <a:pt x="747569" y="183108"/>
                </a:lnTo>
                <a:close/>
                <a:moveTo>
                  <a:pt x="330288" y="3086"/>
                </a:moveTo>
                <a:lnTo>
                  <a:pt x="374008" y="3086"/>
                </a:lnTo>
                <a:lnTo>
                  <a:pt x="421071" y="129873"/>
                </a:lnTo>
                <a:lnTo>
                  <a:pt x="468134" y="3086"/>
                </a:lnTo>
                <a:lnTo>
                  <a:pt x="510825" y="3086"/>
                </a:lnTo>
                <a:lnTo>
                  <a:pt x="438045" y="184394"/>
                </a:lnTo>
                <a:lnTo>
                  <a:pt x="403069" y="184394"/>
                </a:lnTo>
                <a:close/>
                <a:moveTo>
                  <a:pt x="3664991" y="1800"/>
                </a:moveTo>
                <a:lnTo>
                  <a:pt x="3701510" y="1800"/>
                </a:lnTo>
                <a:lnTo>
                  <a:pt x="3778662" y="183108"/>
                </a:lnTo>
                <a:lnTo>
                  <a:pt x="3737257" y="183108"/>
                </a:lnTo>
                <a:lnTo>
                  <a:pt x="3720798" y="142732"/>
                </a:lnTo>
                <a:lnTo>
                  <a:pt x="3644674" y="142732"/>
                </a:lnTo>
                <a:lnTo>
                  <a:pt x="3628215" y="183108"/>
                </a:lnTo>
                <a:lnTo>
                  <a:pt x="3587838" y="183108"/>
                </a:lnTo>
                <a:close/>
                <a:moveTo>
                  <a:pt x="235991" y="1800"/>
                </a:moveTo>
                <a:lnTo>
                  <a:pt x="272510" y="1800"/>
                </a:lnTo>
                <a:lnTo>
                  <a:pt x="349662" y="183108"/>
                </a:lnTo>
                <a:lnTo>
                  <a:pt x="308257" y="183108"/>
                </a:lnTo>
                <a:lnTo>
                  <a:pt x="291798" y="142732"/>
                </a:lnTo>
                <a:lnTo>
                  <a:pt x="215674" y="142732"/>
                </a:lnTo>
                <a:lnTo>
                  <a:pt x="199215" y="183108"/>
                </a:lnTo>
                <a:lnTo>
                  <a:pt x="158838" y="183108"/>
                </a:lnTo>
                <a:close/>
                <a:moveTo>
                  <a:pt x="5108933" y="514"/>
                </a:moveTo>
                <a:cubicBezTo>
                  <a:pt x="5122055" y="551"/>
                  <a:pt x="5134196" y="2534"/>
                  <a:pt x="5145356" y="6461"/>
                </a:cubicBezTo>
                <a:cubicBezTo>
                  <a:pt x="5156516" y="10388"/>
                  <a:pt x="5166664" y="16035"/>
                  <a:pt x="5175798" y="23402"/>
                </a:cubicBezTo>
                <a:lnTo>
                  <a:pt x="5155225" y="53235"/>
                </a:lnTo>
                <a:cubicBezTo>
                  <a:pt x="5147248" y="47657"/>
                  <a:pt x="5139350" y="43317"/>
                  <a:pt x="5131532" y="40215"/>
                </a:cubicBezTo>
                <a:cubicBezTo>
                  <a:pt x="5123716" y="37113"/>
                  <a:pt x="5116011" y="35538"/>
                  <a:pt x="5108419" y="35490"/>
                </a:cubicBezTo>
                <a:cubicBezTo>
                  <a:pt x="5100816" y="35597"/>
                  <a:pt x="5095062" y="37118"/>
                  <a:pt x="5091156" y="40055"/>
                </a:cubicBezTo>
                <a:cubicBezTo>
                  <a:pt x="5087250" y="42991"/>
                  <a:pt x="5085289" y="46698"/>
                  <a:pt x="5085274" y="51177"/>
                </a:cubicBezTo>
                <a:lnTo>
                  <a:pt x="5085274" y="51692"/>
                </a:lnTo>
                <a:cubicBezTo>
                  <a:pt x="5084946" y="57355"/>
                  <a:pt x="5087529" y="61780"/>
                  <a:pt x="5093020" y="64968"/>
                </a:cubicBezTo>
                <a:cubicBezTo>
                  <a:pt x="5098512" y="68156"/>
                  <a:pt x="5108874" y="71617"/>
                  <a:pt x="5124106" y="75352"/>
                </a:cubicBezTo>
                <a:cubicBezTo>
                  <a:pt x="5142462" y="79804"/>
                  <a:pt x="5156543" y="86073"/>
                  <a:pt x="5166348" y="94158"/>
                </a:cubicBezTo>
                <a:cubicBezTo>
                  <a:pt x="5176152" y="102243"/>
                  <a:pt x="5181103" y="113976"/>
                  <a:pt x="5181200" y="129359"/>
                </a:cubicBezTo>
                <a:lnTo>
                  <a:pt x="5181200" y="129873"/>
                </a:lnTo>
                <a:cubicBezTo>
                  <a:pt x="5180872" y="147838"/>
                  <a:pt x="5174711" y="161607"/>
                  <a:pt x="5162715" y="171182"/>
                </a:cubicBezTo>
                <a:cubicBezTo>
                  <a:pt x="5150720" y="180756"/>
                  <a:pt x="5134849" y="185589"/>
                  <a:pt x="5115105" y="185680"/>
                </a:cubicBezTo>
                <a:cubicBezTo>
                  <a:pt x="5101347" y="185685"/>
                  <a:pt x="5087909" y="183296"/>
                  <a:pt x="5074793" y="178511"/>
                </a:cubicBezTo>
                <a:cubicBezTo>
                  <a:pt x="5061677" y="173727"/>
                  <a:pt x="5049654" y="166515"/>
                  <a:pt x="5038724" y="156876"/>
                </a:cubicBezTo>
                <a:lnTo>
                  <a:pt x="5062127" y="128844"/>
                </a:lnTo>
                <a:cubicBezTo>
                  <a:pt x="5070170" y="135606"/>
                  <a:pt x="5078582" y="140921"/>
                  <a:pt x="5087362" y="144789"/>
                </a:cubicBezTo>
                <a:cubicBezTo>
                  <a:pt x="5096144" y="148657"/>
                  <a:pt x="5105650" y="150629"/>
                  <a:pt x="5115876" y="150704"/>
                </a:cubicBezTo>
                <a:cubicBezTo>
                  <a:pt x="5124048" y="150656"/>
                  <a:pt x="5130402" y="149145"/>
                  <a:pt x="5134940" y="146171"/>
                </a:cubicBezTo>
                <a:cubicBezTo>
                  <a:pt x="5139478" y="143198"/>
                  <a:pt x="5141782" y="139051"/>
                  <a:pt x="5141852" y="133731"/>
                </a:cubicBezTo>
                <a:lnTo>
                  <a:pt x="5141852" y="133216"/>
                </a:lnTo>
                <a:cubicBezTo>
                  <a:pt x="5142221" y="128357"/>
                  <a:pt x="5139938" y="124253"/>
                  <a:pt x="5135004" y="120904"/>
                </a:cubicBezTo>
                <a:cubicBezTo>
                  <a:pt x="5130070" y="117555"/>
                  <a:pt x="5120265" y="114030"/>
                  <a:pt x="5105590" y="110328"/>
                </a:cubicBezTo>
                <a:cubicBezTo>
                  <a:pt x="5093438" y="107395"/>
                  <a:pt x="5082910" y="103916"/>
                  <a:pt x="5074005" y="99888"/>
                </a:cubicBezTo>
                <a:cubicBezTo>
                  <a:pt x="5065100" y="95861"/>
                  <a:pt x="5058212" y="90362"/>
                  <a:pt x="5053336" y="83391"/>
                </a:cubicBezTo>
                <a:cubicBezTo>
                  <a:pt x="5048461" y="76420"/>
                  <a:pt x="5045991" y="67054"/>
                  <a:pt x="5045925" y="55292"/>
                </a:cubicBezTo>
                <a:lnTo>
                  <a:pt x="5045925" y="54778"/>
                </a:lnTo>
                <a:cubicBezTo>
                  <a:pt x="5046252" y="38228"/>
                  <a:pt x="5052156" y="25101"/>
                  <a:pt x="5063638" y="15398"/>
                </a:cubicBezTo>
                <a:cubicBezTo>
                  <a:pt x="5075120" y="5695"/>
                  <a:pt x="5090218" y="734"/>
                  <a:pt x="5108933" y="514"/>
                </a:cubicBezTo>
                <a:close/>
                <a:moveTo>
                  <a:pt x="4251683" y="514"/>
                </a:moveTo>
                <a:cubicBezTo>
                  <a:pt x="4264804" y="551"/>
                  <a:pt x="4276945" y="2534"/>
                  <a:pt x="4288106" y="6461"/>
                </a:cubicBezTo>
                <a:cubicBezTo>
                  <a:pt x="4299266" y="10388"/>
                  <a:pt x="4309414" y="16035"/>
                  <a:pt x="4318549" y="23402"/>
                </a:cubicBezTo>
                <a:lnTo>
                  <a:pt x="4297975" y="53235"/>
                </a:lnTo>
                <a:cubicBezTo>
                  <a:pt x="4289997" y="47657"/>
                  <a:pt x="4282099" y="43317"/>
                  <a:pt x="4274283" y="40215"/>
                </a:cubicBezTo>
                <a:cubicBezTo>
                  <a:pt x="4266465" y="37113"/>
                  <a:pt x="4258761" y="35538"/>
                  <a:pt x="4251169" y="35490"/>
                </a:cubicBezTo>
                <a:cubicBezTo>
                  <a:pt x="4243566" y="35597"/>
                  <a:pt x="4237812" y="37118"/>
                  <a:pt x="4233906" y="40055"/>
                </a:cubicBezTo>
                <a:cubicBezTo>
                  <a:pt x="4230000" y="42991"/>
                  <a:pt x="4228039" y="46698"/>
                  <a:pt x="4228023" y="51177"/>
                </a:cubicBezTo>
                <a:lnTo>
                  <a:pt x="4228023" y="51692"/>
                </a:lnTo>
                <a:cubicBezTo>
                  <a:pt x="4227696" y="57355"/>
                  <a:pt x="4230279" y="61780"/>
                  <a:pt x="4235771" y="64968"/>
                </a:cubicBezTo>
                <a:cubicBezTo>
                  <a:pt x="4241262" y="68156"/>
                  <a:pt x="4251624" y="71617"/>
                  <a:pt x="4266857" y="75352"/>
                </a:cubicBezTo>
                <a:cubicBezTo>
                  <a:pt x="4285213" y="79804"/>
                  <a:pt x="4299293" y="86073"/>
                  <a:pt x="4309098" y="94158"/>
                </a:cubicBezTo>
                <a:cubicBezTo>
                  <a:pt x="4318903" y="102243"/>
                  <a:pt x="4323853" y="113976"/>
                  <a:pt x="4323950" y="129359"/>
                </a:cubicBezTo>
                <a:lnTo>
                  <a:pt x="4323950" y="129873"/>
                </a:lnTo>
                <a:cubicBezTo>
                  <a:pt x="4323623" y="147838"/>
                  <a:pt x="4317461" y="161607"/>
                  <a:pt x="4305465" y="171182"/>
                </a:cubicBezTo>
                <a:cubicBezTo>
                  <a:pt x="4293469" y="180756"/>
                  <a:pt x="4277599" y="185589"/>
                  <a:pt x="4257856" y="185680"/>
                </a:cubicBezTo>
                <a:cubicBezTo>
                  <a:pt x="4244097" y="185685"/>
                  <a:pt x="4230659" y="183296"/>
                  <a:pt x="4217543" y="178511"/>
                </a:cubicBezTo>
                <a:cubicBezTo>
                  <a:pt x="4204428" y="173727"/>
                  <a:pt x="4192404" y="166515"/>
                  <a:pt x="4181474" y="156876"/>
                </a:cubicBezTo>
                <a:lnTo>
                  <a:pt x="4204878" y="128844"/>
                </a:lnTo>
                <a:cubicBezTo>
                  <a:pt x="4212919" y="135606"/>
                  <a:pt x="4221331" y="140921"/>
                  <a:pt x="4230113" y="144789"/>
                </a:cubicBezTo>
                <a:cubicBezTo>
                  <a:pt x="4238894" y="148657"/>
                  <a:pt x="4248399" y="150629"/>
                  <a:pt x="4258627" y="150704"/>
                </a:cubicBezTo>
                <a:cubicBezTo>
                  <a:pt x="4266797" y="150656"/>
                  <a:pt x="4273152" y="149145"/>
                  <a:pt x="4277690" y="146171"/>
                </a:cubicBezTo>
                <a:cubicBezTo>
                  <a:pt x="4282228" y="143198"/>
                  <a:pt x="4284532" y="139051"/>
                  <a:pt x="4284602" y="133731"/>
                </a:cubicBezTo>
                <a:lnTo>
                  <a:pt x="4284602" y="133216"/>
                </a:lnTo>
                <a:cubicBezTo>
                  <a:pt x="4284972" y="128357"/>
                  <a:pt x="4282689" y="124253"/>
                  <a:pt x="4277755" y="120904"/>
                </a:cubicBezTo>
                <a:cubicBezTo>
                  <a:pt x="4272820" y="117555"/>
                  <a:pt x="4263015" y="114030"/>
                  <a:pt x="4248340" y="110328"/>
                </a:cubicBezTo>
                <a:cubicBezTo>
                  <a:pt x="4236188" y="107395"/>
                  <a:pt x="4225659" y="103916"/>
                  <a:pt x="4216755" y="99888"/>
                </a:cubicBezTo>
                <a:cubicBezTo>
                  <a:pt x="4207851" y="95861"/>
                  <a:pt x="4200961" y="90362"/>
                  <a:pt x="4196086" y="83391"/>
                </a:cubicBezTo>
                <a:cubicBezTo>
                  <a:pt x="4191211" y="76420"/>
                  <a:pt x="4188740" y="67054"/>
                  <a:pt x="4188675" y="55292"/>
                </a:cubicBezTo>
                <a:lnTo>
                  <a:pt x="4188675" y="54778"/>
                </a:lnTo>
                <a:cubicBezTo>
                  <a:pt x="4189002" y="38228"/>
                  <a:pt x="4194906" y="25101"/>
                  <a:pt x="4206389" y="15398"/>
                </a:cubicBezTo>
                <a:cubicBezTo>
                  <a:pt x="4217870" y="5695"/>
                  <a:pt x="4232968" y="734"/>
                  <a:pt x="4251683" y="514"/>
                </a:cubicBezTo>
                <a:close/>
                <a:moveTo>
                  <a:pt x="3137258" y="514"/>
                </a:moveTo>
                <a:cubicBezTo>
                  <a:pt x="3150379" y="551"/>
                  <a:pt x="3162520" y="2534"/>
                  <a:pt x="3173681" y="6461"/>
                </a:cubicBezTo>
                <a:cubicBezTo>
                  <a:pt x="3184841" y="10388"/>
                  <a:pt x="3194989" y="16035"/>
                  <a:pt x="3204124" y="23402"/>
                </a:cubicBezTo>
                <a:lnTo>
                  <a:pt x="3183550" y="53235"/>
                </a:lnTo>
                <a:cubicBezTo>
                  <a:pt x="3175572" y="47657"/>
                  <a:pt x="3167674" y="43317"/>
                  <a:pt x="3159857" y="40215"/>
                </a:cubicBezTo>
                <a:cubicBezTo>
                  <a:pt x="3152040" y="37113"/>
                  <a:pt x="3144336" y="35538"/>
                  <a:pt x="3136744" y="35490"/>
                </a:cubicBezTo>
                <a:cubicBezTo>
                  <a:pt x="3129141" y="35597"/>
                  <a:pt x="3123387" y="37118"/>
                  <a:pt x="3119481" y="40055"/>
                </a:cubicBezTo>
                <a:cubicBezTo>
                  <a:pt x="3115575" y="42991"/>
                  <a:pt x="3113614" y="46698"/>
                  <a:pt x="3113598" y="51177"/>
                </a:cubicBezTo>
                <a:lnTo>
                  <a:pt x="3113598" y="51692"/>
                </a:lnTo>
                <a:cubicBezTo>
                  <a:pt x="3113271" y="57355"/>
                  <a:pt x="3115854" y="61780"/>
                  <a:pt x="3121345" y="64968"/>
                </a:cubicBezTo>
                <a:cubicBezTo>
                  <a:pt x="3126837" y="68156"/>
                  <a:pt x="3137199" y="71617"/>
                  <a:pt x="3152432" y="75352"/>
                </a:cubicBezTo>
                <a:cubicBezTo>
                  <a:pt x="3170787" y="79804"/>
                  <a:pt x="3184868" y="86073"/>
                  <a:pt x="3194673" y="94158"/>
                </a:cubicBezTo>
                <a:cubicBezTo>
                  <a:pt x="3204477" y="102243"/>
                  <a:pt x="3209428" y="113976"/>
                  <a:pt x="3209524" y="129359"/>
                </a:cubicBezTo>
                <a:lnTo>
                  <a:pt x="3209524" y="129873"/>
                </a:lnTo>
                <a:cubicBezTo>
                  <a:pt x="3209198" y="147838"/>
                  <a:pt x="3203036" y="161607"/>
                  <a:pt x="3191040" y="171182"/>
                </a:cubicBezTo>
                <a:cubicBezTo>
                  <a:pt x="3179044" y="180756"/>
                  <a:pt x="3163174" y="185589"/>
                  <a:pt x="3143430" y="185680"/>
                </a:cubicBezTo>
                <a:cubicBezTo>
                  <a:pt x="3129672" y="185685"/>
                  <a:pt x="3116234" y="183296"/>
                  <a:pt x="3103118" y="178511"/>
                </a:cubicBezTo>
                <a:cubicBezTo>
                  <a:pt x="3090002" y="173727"/>
                  <a:pt x="3077979" y="166515"/>
                  <a:pt x="3067049" y="156876"/>
                </a:cubicBezTo>
                <a:lnTo>
                  <a:pt x="3090452" y="128844"/>
                </a:lnTo>
                <a:cubicBezTo>
                  <a:pt x="3098494" y="135606"/>
                  <a:pt x="3106906" y="140921"/>
                  <a:pt x="3115688" y="144789"/>
                </a:cubicBezTo>
                <a:cubicBezTo>
                  <a:pt x="3124469" y="148657"/>
                  <a:pt x="3133974" y="150629"/>
                  <a:pt x="3144202" y="150704"/>
                </a:cubicBezTo>
                <a:cubicBezTo>
                  <a:pt x="3152373" y="150656"/>
                  <a:pt x="3158727" y="149145"/>
                  <a:pt x="3163265" y="146171"/>
                </a:cubicBezTo>
                <a:cubicBezTo>
                  <a:pt x="3167803" y="143198"/>
                  <a:pt x="3170107" y="139051"/>
                  <a:pt x="3170177" y="133731"/>
                </a:cubicBezTo>
                <a:lnTo>
                  <a:pt x="3170177" y="133216"/>
                </a:lnTo>
                <a:cubicBezTo>
                  <a:pt x="3170546" y="128357"/>
                  <a:pt x="3168264" y="124253"/>
                  <a:pt x="3163329" y="120904"/>
                </a:cubicBezTo>
                <a:cubicBezTo>
                  <a:pt x="3158395" y="117555"/>
                  <a:pt x="3148590" y="114030"/>
                  <a:pt x="3133915" y="110328"/>
                </a:cubicBezTo>
                <a:cubicBezTo>
                  <a:pt x="3121762" y="107395"/>
                  <a:pt x="3111234" y="103916"/>
                  <a:pt x="3102330" y="99888"/>
                </a:cubicBezTo>
                <a:cubicBezTo>
                  <a:pt x="3093426" y="95861"/>
                  <a:pt x="3086536" y="90362"/>
                  <a:pt x="3081661" y="83391"/>
                </a:cubicBezTo>
                <a:cubicBezTo>
                  <a:pt x="3076786" y="76420"/>
                  <a:pt x="3074315" y="67054"/>
                  <a:pt x="3074250" y="55292"/>
                </a:cubicBezTo>
                <a:lnTo>
                  <a:pt x="3074250" y="54778"/>
                </a:lnTo>
                <a:cubicBezTo>
                  <a:pt x="3074577" y="38228"/>
                  <a:pt x="3080482" y="25101"/>
                  <a:pt x="3091963" y="15398"/>
                </a:cubicBezTo>
                <a:cubicBezTo>
                  <a:pt x="3103445" y="5695"/>
                  <a:pt x="3118544" y="734"/>
                  <a:pt x="3137258" y="514"/>
                </a:cubicBezTo>
                <a:close/>
                <a:moveTo>
                  <a:pt x="2156183" y="514"/>
                </a:moveTo>
                <a:cubicBezTo>
                  <a:pt x="2169304" y="551"/>
                  <a:pt x="2181446" y="2534"/>
                  <a:pt x="2192606" y="6461"/>
                </a:cubicBezTo>
                <a:cubicBezTo>
                  <a:pt x="2203766" y="10388"/>
                  <a:pt x="2213914" y="16035"/>
                  <a:pt x="2223049" y="23402"/>
                </a:cubicBezTo>
                <a:lnTo>
                  <a:pt x="2202475" y="53235"/>
                </a:lnTo>
                <a:cubicBezTo>
                  <a:pt x="2194497" y="47657"/>
                  <a:pt x="2186600" y="43317"/>
                  <a:pt x="2178783" y="40215"/>
                </a:cubicBezTo>
                <a:cubicBezTo>
                  <a:pt x="2170965" y="37113"/>
                  <a:pt x="2163261" y="35538"/>
                  <a:pt x="2155669" y="35490"/>
                </a:cubicBezTo>
                <a:cubicBezTo>
                  <a:pt x="2148066" y="35597"/>
                  <a:pt x="2142312" y="37118"/>
                  <a:pt x="2138406" y="40055"/>
                </a:cubicBezTo>
                <a:cubicBezTo>
                  <a:pt x="2134500" y="42991"/>
                  <a:pt x="2132539" y="46698"/>
                  <a:pt x="2132523" y="51177"/>
                </a:cubicBezTo>
                <a:lnTo>
                  <a:pt x="2132523" y="51692"/>
                </a:lnTo>
                <a:cubicBezTo>
                  <a:pt x="2132196" y="57355"/>
                  <a:pt x="2134779" y="61780"/>
                  <a:pt x="2140271" y="64968"/>
                </a:cubicBezTo>
                <a:cubicBezTo>
                  <a:pt x="2145762" y="68156"/>
                  <a:pt x="2156124" y="71617"/>
                  <a:pt x="2171357" y="75352"/>
                </a:cubicBezTo>
                <a:cubicBezTo>
                  <a:pt x="2189712" y="79804"/>
                  <a:pt x="2203793" y="86073"/>
                  <a:pt x="2213598" y="94158"/>
                </a:cubicBezTo>
                <a:cubicBezTo>
                  <a:pt x="2223403" y="102243"/>
                  <a:pt x="2228353" y="113976"/>
                  <a:pt x="2228450" y="129359"/>
                </a:cubicBezTo>
                <a:lnTo>
                  <a:pt x="2228450" y="129873"/>
                </a:lnTo>
                <a:cubicBezTo>
                  <a:pt x="2228123" y="147838"/>
                  <a:pt x="2221961" y="161607"/>
                  <a:pt x="2209965" y="171182"/>
                </a:cubicBezTo>
                <a:cubicBezTo>
                  <a:pt x="2197969" y="180756"/>
                  <a:pt x="2182099" y="185589"/>
                  <a:pt x="2162356" y="185680"/>
                </a:cubicBezTo>
                <a:cubicBezTo>
                  <a:pt x="2148597" y="185685"/>
                  <a:pt x="2135159" y="183296"/>
                  <a:pt x="2122043" y="178511"/>
                </a:cubicBezTo>
                <a:cubicBezTo>
                  <a:pt x="2108928" y="173727"/>
                  <a:pt x="2096904" y="166515"/>
                  <a:pt x="2085975" y="156876"/>
                </a:cubicBezTo>
                <a:lnTo>
                  <a:pt x="2109377" y="128844"/>
                </a:lnTo>
                <a:cubicBezTo>
                  <a:pt x="2117420" y="135606"/>
                  <a:pt x="2125831" y="140921"/>
                  <a:pt x="2134613" y="144789"/>
                </a:cubicBezTo>
                <a:cubicBezTo>
                  <a:pt x="2143394" y="148657"/>
                  <a:pt x="2152899" y="150629"/>
                  <a:pt x="2163127" y="150704"/>
                </a:cubicBezTo>
                <a:cubicBezTo>
                  <a:pt x="2171298" y="150656"/>
                  <a:pt x="2177652" y="149145"/>
                  <a:pt x="2182190" y="146171"/>
                </a:cubicBezTo>
                <a:cubicBezTo>
                  <a:pt x="2186728" y="143198"/>
                  <a:pt x="2189032" y="139051"/>
                  <a:pt x="2189102" y="133731"/>
                </a:cubicBezTo>
                <a:lnTo>
                  <a:pt x="2189102" y="133216"/>
                </a:lnTo>
                <a:cubicBezTo>
                  <a:pt x="2189471" y="128357"/>
                  <a:pt x="2187189" y="124253"/>
                  <a:pt x="2182254" y="120904"/>
                </a:cubicBezTo>
                <a:cubicBezTo>
                  <a:pt x="2177320" y="117555"/>
                  <a:pt x="2167515" y="114030"/>
                  <a:pt x="2152840" y="110328"/>
                </a:cubicBezTo>
                <a:cubicBezTo>
                  <a:pt x="2140688" y="107395"/>
                  <a:pt x="2130160" y="103916"/>
                  <a:pt x="2121255" y="99888"/>
                </a:cubicBezTo>
                <a:cubicBezTo>
                  <a:pt x="2112351" y="95861"/>
                  <a:pt x="2105461" y="90362"/>
                  <a:pt x="2100586" y="83391"/>
                </a:cubicBezTo>
                <a:cubicBezTo>
                  <a:pt x="2095711" y="76420"/>
                  <a:pt x="2093240" y="67054"/>
                  <a:pt x="2093176" y="55292"/>
                </a:cubicBezTo>
                <a:lnTo>
                  <a:pt x="2093176" y="54778"/>
                </a:lnTo>
                <a:cubicBezTo>
                  <a:pt x="2093502" y="38228"/>
                  <a:pt x="2099407" y="25101"/>
                  <a:pt x="2110888" y="15398"/>
                </a:cubicBezTo>
                <a:cubicBezTo>
                  <a:pt x="2122370" y="5695"/>
                  <a:pt x="2137469" y="734"/>
                  <a:pt x="2156183" y="514"/>
                </a:cubicBezTo>
                <a:close/>
                <a:moveTo>
                  <a:pt x="70208" y="514"/>
                </a:moveTo>
                <a:cubicBezTo>
                  <a:pt x="83330" y="551"/>
                  <a:pt x="95470" y="2534"/>
                  <a:pt x="106631" y="6461"/>
                </a:cubicBezTo>
                <a:cubicBezTo>
                  <a:pt x="117791" y="10388"/>
                  <a:pt x="127939" y="16035"/>
                  <a:pt x="137074" y="23402"/>
                </a:cubicBezTo>
                <a:lnTo>
                  <a:pt x="116500" y="53235"/>
                </a:lnTo>
                <a:cubicBezTo>
                  <a:pt x="108522" y="47657"/>
                  <a:pt x="100625" y="43317"/>
                  <a:pt x="92808" y="40215"/>
                </a:cubicBezTo>
                <a:cubicBezTo>
                  <a:pt x="84991" y="37113"/>
                  <a:pt x="77286" y="35538"/>
                  <a:pt x="69694" y="35490"/>
                </a:cubicBezTo>
                <a:cubicBezTo>
                  <a:pt x="62091" y="35597"/>
                  <a:pt x="56337" y="37118"/>
                  <a:pt x="52431" y="40055"/>
                </a:cubicBezTo>
                <a:cubicBezTo>
                  <a:pt x="48525" y="42991"/>
                  <a:pt x="46564" y="46698"/>
                  <a:pt x="46548" y="51177"/>
                </a:cubicBezTo>
                <a:lnTo>
                  <a:pt x="46548" y="51692"/>
                </a:lnTo>
                <a:cubicBezTo>
                  <a:pt x="46221" y="57355"/>
                  <a:pt x="48804" y="61780"/>
                  <a:pt x="54296" y="64968"/>
                </a:cubicBezTo>
                <a:cubicBezTo>
                  <a:pt x="59787" y="68156"/>
                  <a:pt x="70149" y="71617"/>
                  <a:pt x="85382" y="75352"/>
                </a:cubicBezTo>
                <a:cubicBezTo>
                  <a:pt x="103737" y="79804"/>
                  <a:pt x="117818" y="86073"/>
                  <a:pt x="127623" y="94158"/>
                </a:cubicBezTo>
                <a:cubicBezTo>
                  <a:pt x="137427" y="102243"/>
                  <a:pt x="142378" y="113976"/>
                  <a:pt x="142475" y="129359"/>
                </a:cubicBezTo>
                <a:lnTo>
                  <a:pt x="142475" y="129873"/>
                </a:lnTo>
                <a:cubicBezTo>
                  <a:pt x="142148" y="147838"/>
                  <a:pt x="135986" y="161607"/>
                  <a:pt x="123990" y="171182"/>
                </a:cubicBezTo>
                <a:cubicBezTo>
                  <a:pt x="111994" y="180756"/>
                  <a:pt x="96124" y="185589"/>
                  <a:pt x="76380" y="185680"/>
                </a:cubicBezTo>
                <a:cubicBezTo>
                  <a:pt x="62622" y="185685"/>
                  <a:pt x="49184" y="183296"/>
                  <a:pt x="36068" y="178511"/>
                </a:cubicBezTo>
                <a:cubicBezTo>
                  <a:pt x="22952" y="173727"/>
                  <a:pt x="10929" y="166515"/>
                  <a:pt x="0" y="156876"/>
                </a:cubicBezTo>
                <a:lnTo>
                  <a:pt x="23402" y="128844"/>
                </a:lnTo>
                <a:cubicBezTo>
                  <a:pt x="31445" y="135606"/>
                  <a:pt x="39856" y="140921"/>
                  <a:pt x="48638" y="144789"/>
                </a:cubicBezTo>
                <a:cubicBezTo>
                  <a:pt x="57419" y="148657"/>
                  <a:pt x="66924" y="150629"/>
                  <a:pt x="77152" y="150704"/>
                </a:cubicBezTo>
                <a:cubicBezTo>
                  <a:pt x="85323" y="150656"/>
                  <a:pt x="91677" y="149145"/>
                  <a:pt x="96215" y="146171"/>
                </a:cubicBezTo>
                <a:cubicBezTo>
                  <a:pt x="100753" y="143198"/>
                  <a:pt x="103057" y="139051"/>
                  <a:pt x="103127" y="133731"/>
                </a:cubicBezTo>
                <a:lnTo>
                  <a:pt x="103127" y="133216"/>
                </a:lnTo>
                <a:cubicBezTo>
                  <a:pt x="103497" y="128357"/>
                  <a:pt x="101214" y="124253"/>
                  <a:pt x="96279" y="120904"/>
                </a:cubicBezTo>
                <a:cubicBezTo>
                  <a:pt x="91345" y="117555"/>
                  <a:pt x="81540" y="114030"/>
                  <a:pt x="66865" y="110328"/>
                </a:cubicBezTo>
                <a:cubicBezTo>
                  <a:pt x="54713" y="107395"/>
                  <a:pt x="44184" y="103916"/>
                  <a:pt x="35280" y="99888"/>
                </a:cubicBezTo>
                <a:cubicBezTo>
                  <a:pt x="26376" y="95861"/>
                  <a:pt x="19486" y="90362"/>
                  <a:pt x="14611" y="83391"/>
                </a:cubicBezTo>
                <a:cubicBezTo>
                  <a:pt x="9736" y="76420"/>
                  <a:pt x="7266" y="67054"/>
                  <a:pt x="7200" y="55292"/>
                </a:cubicBezTo>
                <a:lnTo>
                  <a:pt x="7200" y="54778"/>
                </a:lnTo>
                <a:cubicBezTo>
                  <a:pt x="7527" y="38228"/>
                  <a:pt x="13432" y="25101"/>
                  <a:pt x="24913" y="15398"/>
                </a:cubicBezTo>
                <a:cubicBezTo>
                  <a:pt x="36395" y="5695"/>
                  <a:pt x="51493" y="734"/>
                  <a:pt x="70208" y="514"/>
                </a:cubicBezTo>
                <a:close/>
                <a:moveTo>
                  <a:pt x="4062698" y="0"/>
                </a:moveTo>
                <a:cubicBezTo>
                  <a:pt x="4081364" y="195"/>
                  <a:pt x="4097839" y="4405"/>
                  <a:pt x="4112123" y="12630"/>
                </a:cubicBezTo>
                <a:cubicBezTo>
                  <a:pt x="4126407" y="20855"/>
                  <a:pt x="4137606" y="31923"/>
                  <a:pt x="4145718" y="45834"/>
                </a:cubicBezTo>
                <a:cubicBezTo>
                  <a:pt x="4153830" y="59745"/>
                  <a:pt x="4157960" y="75328"/>
                  <a:pt x="4158110" y="92583"/>
                </a:cubicBezTo>
                <a:lnTo>
                  <a:pt x="4158110" y="93097"/>
                </a:lnTo>
                <a:cubicBezTo>
                  <a:pt x="4157954" y="110358"/>
                  <a:pt x="4153779" y="125985"/>
                  <a:pt x="4145584" y="139979"/>
                </a:cubicBezTo>
                <a:cubicBezTo>
                  <a:pt x="4137390" y="153973"/>
                  <a:pt x="4126109" y="165123"/>
                  <a:pt x="4111742" y="173431"/>
                </a:cubicBezTo>
                <a:cubicBezTo>
                  <a:pt x="4097375" y="181738"/>
                  <a:pt x="4080856" y="185993"/>
                  <a:pt x="4062183" y="186194"/>
                </a:cubicBezTo>
                <a:cubicBezTo>
                  <a:pt x="4043518" y="185999"/>
                  <a:pt x="4027043" y="181789"/>
                  <a:pt x="4012758" y="173564"/>
                </a:cubicBezTo>
                <a:cubicBezTo>
                  <a:pt x="3998474" y="165339"/>
                  <a:pt x="3987276" y="154271"/>
                  <a:pt x="3979163" y="140360"/>
                </a:cubicBezTo>
                <a:cubicBezTo>
                  <a:pt x="3971051" y="126449"/>
                  <a:pt x="3966921" y="110866"/>
                  <a:pt x="3966772" y="93611"/>
                </a:cubicBezTo>
                <a:lnTo>
                  <a:pt x="3966772" y="93097"/>
                </a:lnTo>
                <a:cubicBezTo>
                  <a:pt x="3966927" y="75836"/>
                  <a:pt x="3971102" y="60209"/>
                  <a:pt x="3979297" y="46215"/>
                </a:cubicBezTo>
                <a:cubicBezTo>
                  <a:pt x="3987492" y="32221"/>
                  <a:pt x="3998772" y="21070"/>
                  <a:pt x="4013139" y="12763"/>
                </a:cubicBezTo>
                <a:cubicBezTo>
                  <a:pt x="4027506" y="4456"/>
                  <a:pt x="4044026" y="201"/>
                  <a:pt x="4062698" y="0"/>
                </a:cubicBezTo>
                <a:close/>
                <a:moveTo>
                  <a:pt x="2948273" y="0"/>
                </a:moveTo>
                <a:cubicBezTo>
                  <a:pt x="2966939" y="195"/>
                  <a:pt x="2983413" y="4405"/>
                  <a:pt x="2997698" y="12630"/>
                </a:cubicBezTo>
                <a:cubicBezTo>
                  <a:pt x="3011982" y="20855"/>
                  <a:pt x="3023180" y="31923"/>
                  <a:pt x="3031292" y="45834"/>
                </a:cubicBezTo>
                <a:cubicBezTo>
                  <a:pt x="3039404" y="59745"/>
                  <a:pt x="3043536" y="75328"/>
                  <a:pt x="3043685" y="92583"/>
                </a:cubicBezTo>
                <a:lnTo>
                  <a:pt x="3043685" y="93097"/>
                </a:lnTo>
                <a:cubicBezTo>
                  <a:pt x="3043529" y="110358"/>
                  <a:pt x="3039354" y="125985"/>
                  <a:pt x="3031159" y="139979"/>
                </a:cubicBezTo>
                <a:cubicBezTo>
                  <a:pt x="3022964" y="153973"/>
                  <a:pt x="3011684" y="165123"/>
                  <a:pt x="2997317" y="173431"/>
                </a:cubicBezTo>
                <a:cubicBezTo>
                  <a:pt x="2982950" y="181738"/>
                  <a:pt x="2966430" y="185993"/>
                  <a:pt x="2947758" y="186194"/>
                </a:cubicBezTo>
                <a:cubicBezTo>
                  <a:pt x="2929093" y="185999"/>
                  <a:pt x="2912617" y="181789"/>
                  <a:pt x="2898333" y="173564"/>
                </a:cubicBezTo>
                <a:cubicBezTo>
                  <a:pt x="2884049" y="165339"/>
                  <a:pt x="2872851" y="154271"/>
                  <a:pt x="2864738" y="140360"/>
                </a:cubicBezTo>
                <a:cubicBezTo>
                  <a:pt x="2856626" y="126449"/>
                  <a:pt x="2852495" y="110866"/>
                  <a:pt x="2852346" y="93611"/>
                </a:cubicBezTo>
                <a:lnTo>
                  <a:pt x="2852346" y="93097"/>
                </a:lnTo>
                <a:cubicBezTo>
                  <a:pt x="2852502" y="75836"/>
                  <a:pt x="2856677" y="60209"/>
                  <a:pt x="2864872" y="46215"/>
                </a:cubicBezTo>
                <a:cubicBezTo>
                  <a:pt x="2873066" y="32221"/>
                  <a:pt x="2884347" y="21070"/>
                  <a:pt x="2898714" y="12763"/>
                </a:cubicBezTo>
                <a:cubicBezTo>
                  <a:pt x="2913081" y="4456"/>
                  <a:pt x="2929600" y="201"/>
                  <a:pt x="2948273" y="0"/>
                </a:cubicBezTo>
                <a:close/>
                <a:moveTo>
                  <a:pt x="1967198" y="0"/>
                </a:moveTo>
                <a:cubicBezTo>
                  <a:pt x="1985864" y="195"/>
                  <a:pt x="2002339" y="4405"/>
                  <a:pt x="2016623" y="12630"/>
                </a:cubicBezTo>
                <a:cubicBezTo>
                  <a:pt x="2030907" y="20855"/>
                  <a:pt x="2042106" y="31923"/>
                  <a:pt x="2050218" y="45834"/>
                </a:cubicBezTo>
                <a:cubicBezTo>
                  <a:pt x="2058330" y="59745"/>
                  <a:pt x="2062461" y="75328"/>
                  <a:pt x="2062610" y="92583"/>
                </a:cubicBezTo>
                <a:lnTo>
                  <a:pt x="2062610" y="93097"/>
                </a:lnTo>
                <a:cubicBezTo>
                  <a:pt x="2062454" y="110358"/>
                  <a:pt x="2058279" y="125985"/>
                  <a:pt x="2050084" y="139979"/>
                </a:cubicBezTo>
                <a:cubicBezTo>
                  <a:pt x="2041890" y="153973"/>
                  <a:pt x="2030609" y="165123"/>
                  <a:pt x="2016242" y="173431"/>
                </a:cubicBezTo>
                <a:cubicBezTo>
                  <a:pt x="2001875" y="181738"/>
                  <a:pt x="1985356" y="185993"/>
                  <a:pt x="1966683" y="186194"/>
                </a:cubicBezTo>
                <a:cubicBezTo>
                  <a:pt x="1948018" y="185999"/>
                  <a:pt x="1931543" y="181789"/>
                  <a:pt x="1917258" y="173564"/>
                </a:cubicBezTo>
                <a:cubicBezTo>
                  <a:pt x="1902974" y="165339"/>
                  <a:pt x="1891776" y="154271"/>
                  <a:pt x="1883663" y="140360"/>
                </a:cubicBezTo>
                <a:cubicBezTo>
                  <a:pt x="1875551" y="126449"/>
                  <a:pt x="1871420" y="110866"/>
                  <a:pt x="1871272" y="93611"/>
                </a:cubicBezTo>
                <a:lnTo>
                  <a:pt x="1871272" y="93097"/>
                </a:lnTo>
                <a:cubicBezTo>
                  <a:pt x="1871427" y="75836"/>
                  <a:pt x="1875602" y="60209"/>
                  <a:pt x="1883797" y="46215"/>
                </a:cubicBezTo>
                <a:cubicBezTo>
                  <a:pt x="1891991" y="32221"/>
                  <a:pt x="1903272" y="21070"/>
                  <a:pt x="1917639" y="12763"/>
                </a:cubicBezTo>
                <a:cubicBezTo>
                  <a:pt x="1932006" y="4456"/>
                  <a:pt x="1948526" y="201"/>
                  <a:pt x="1967198" y="0"/>
                </a:cubicBezTo>
                <a:close/>
                <a:moveTo>
                  <a:pt x="1357598" y="0"/>
                </a:moveTo>
                <a:cubicBezTo>
                  <a:pt x="1376264" y="195"/>
                  <a:pt x="1392739" y="4405"/>
                  <a:pt x="1407023" y="12630"/>
                </a:cubicBezTo>
                <a:cubicBezTo>
                  <a:pt x="1421307" y="20855"/>
                  <a:pt x="1432506" y="31923"/>
                  <a:pt x="1440618" y="45834"/>
                </a:cubicBezTo>
                <a:cubicBezTo>
                  <a:pt x="1448730" y="59745"/>
                  <a:pt x="1452860" y="75328"/>
                  <a:pt x="1453010" y="92583"/>
                </a:cubicBezTo>
                <a:lnTo>
                  <a:pt x="1453010" y="93097"/>
                </a:lnTo>
                <a:cubicBezTo>
                  <a:pt x="1452854" y="110358"/>
                  <a:pt x="1448679" y="125985"/>
                  <a:pt x="1440484" y="139979"/>
                </a:cubicBezTo>
                <a:cubicBezTo>
                  <a:pt x="1432290" y="153973"/>
                  <a:pt x="1421009" y="165123"/>
                  <a:pt x="1406642" y="173431"/>
                </a:cubicBezTo>
                <a:cubicBezTo>
                  <a:pt x="1392275" y="181738"/>
                  <a:pt x="1375756" y="185993"/>
                  <a:pt x="1357083" y="186194"/>
                </a:cubicBezTo>
                <a:cubicBezTo>
                  <a:pt x="1338417" y="185999"/>
                  <a:pt x="1321943" y="181789"/>
                  <a:pt x="1307658" y="173564"/>
                </a:cubicBezTo>
                <a:cubicBezTo>
                  <a:pt x="1293374" y="165339"/>
                  <a:pt x="1282176" y="154271"/>
                  <a:pt x="1274064" y="140360"/>
                </a:cubicBezTo>
                <a:cubicBezTo>
                  <a:pt x="1265951" y="126449"/>
                  <a:pt x="1261821" y="110866"/>
                  <a:pt x="1261671" y="93611"/>
                </a:cubicBezTo>
                <a:lnTo>
                  <a:pt x="1261671" y="93097"/>
                </a:lnTo>
                <a:cubicBezTo>
                  <a:pt x="1261827" y="75836"/>
                  <a:pt x="1266002" y="60209"/>
                  <a:pt x="1274197" y="46215"/>
                </a:cubicBezTo>
                <a:cubicBezTo>
                  <a:pt x="1282392" y="32221"/>
                  <a:pt x="1293672" y="21070"/>
                  <a:pt x="1308039" y="12763"/>
                </a:cubicBezTo>
                <a:cubicBezTo>
                  <a:pt x="1322406" y="4456"/>
                  <a:pt x="1338926" y="201"/>
                  <a:pt x="1357598" y="0"/>
                </a:cubicBezTo>
                <a:close/>
                <a:moveTo>
                  <a:pt x="1174565" y="0"/>
                </a:moveTo>
                <a:cubicBezTo>
                  <a:pt x="1191330" y="128"/>
                  <a:pt x="1205314" y="2700"/>
                  <a:pt x="1216517" y="7715"/>
                </a:cubicBezTo>
                <a:cubicBezTo>
                  <a:pt x="1227720" y="12730"/>
                  <a:pt x="1237396" y="19416"/>
                  <a:pt x="1245546" y="27774"/>
                </a:cubicBezTo>
                <a:lnTo>
                  <a:pt x="1220342" y="56835"/>
                </a:lnTo>
                <a:cubicBezTo>
                  <a:pt x="1213474" y="50475"/>
                  <a:pt x="1206316" y="45514"/>
                  <a:pt x="1198868" y="41951"/>
                </a:cubicBezTo>
                <a:cubicBezTo>
                  <a:pt x="1191421" y="38388"/>
                  <a:pt x="1183234" y="36577"/>
                  <a:pt x="1174308" y="36518"/>
                </a:cubicBezTo>
                <a:cubicBezTo>
                  <a:pt x="1158856" y="36926"/>
                  <a:pt x="1146362" y="42412"/>
                  <a:pt x="1136825" y="52978"/>
                </a:cubicBezTo>
                <a:cubicBezTo>
                  <a:pt x="1127288" y="63543"/>
                  <a:pt x="1122380" y="76745"/>
                  <a:pt x="1122102" y="92583"/>
                </a:cubicBezTo>
                <a:lnTo>
                  <a:pt x="1122102" y="93097"/>
                </a:lnTo>
                <a:cubicBezTo>
                  <a:pt x="1122348" y="108956"/>
                  <a:pt x="1127192" y="122243"/>
                  <a:pt x="1136632" y="132959"/>
                </a:cubicBezTo>
                <a:cubicBezTo>
                  <a:pt x="1146073" y="143675"/>
                  <a:pt x="1158631" y="149247"/>
                  <a:pt x="1174308" y="149675"/>
                </a:cubicBezTo>
                <a:cubicBezTo>
                  <a:pt x="1184397" y="149600"/>
                  <a:pt x="1193087" y="147693"/>
                  <a:pt x="1200379" y="143953"/>
                </a:cubicBezTo>
                <a:cubicBezTo>
                  <a:pt x="1207671" y="140213"/>
                  <a:pt x="1214754" y="135091"/>
                  <a:pt x="1221628" y="128587"/>
                </a:cubicBezTo>
                <a:lnTo>
                  <a:pt x="1246832" y="154047"/>
                </a:lnTo>
                <a:cubicBezTo>
                  <a:pt x="1237825" y="164050"/>
                  <a:pt x="1227549" y="171884"/>
                  <a:pt x="1216003" y="177547"/>
                </a:cubicBezTo>
                <a:cubicBezTo>
                  <a:pt x="1204457" y="183210"/>
                  <a:pt x="1190130" y="186092"/>
                  <a:pt x="1173022" y="186194"/>
                </a:cubicBezTo>
                <a:cubicBezTo>
                  <a:pt x="1155204" y="186009"/>
                  <a:pt x="1139377" y="181837"/>
                  <a:pt x="1125540" y="173678"/>
                </a:cubicBezTo>
                <a:cubicBezTo>
                  <a:pt x="1111704" y="165520"/>
                  <a:pt x="1100810" y="154490"/>
                  <a:pt x="1092860" y="140589"/>
                </a:cubicBezTo>
                <a:cubicBezTo>
                  <a:pt x="1084910" y="126687"/>
                  <a:pt x="1080855" y="111028"/>
                  <a:pt x="1080697" y="93611"/>
                </a:cubicBezTo>
                <a:lnTo>
                  <a:pt x="1080697" y="93097"/>
                </a:lnTo>
                <a:cubicBezTo>
                  <a:pt x="1080832" y="75836"/>
                  <a:pt x="1084848" y="60209"/>
                  <a:pt x="1092746" y="46215"/>
                </a:cubicBezTo>
                <a:cubicBezTo>
                  <a:pt x="1100643" y="32221"/>
                  <a:pt x="1111613" y="21070"/>
                  <a:pt x="1125655" y="12763"/>
                </a:cubicBezTo>
                <a:cubicBezTo>
                  <a:pt x="1139696" y="4456"/>
                  <a:pt x="1156000" y="201"/>
                  <a:pt x="1174565" y="0"/>
                </a:cubicBezTo>
                <a:close/>
                <a:moveTo>
                  <a:pt x="614648" y="0"/>
                </a:moveTo>
                <a:cubicBezTo>
                  <a:pt x="633314" y="195"/>
                  <a:pt x="649789" y="4405"/>
                  <a:pt x="664073" y="12630"/>
                </a:cubicBezTo>
                <a:cubicBezTo>
                  <a:pt x="678357" y="20855"/>
                  <a:pt x="689556" y="31923"/>
                  <a:pt x="697668" y="45834"/>
                </a:cubicBezTo>
                <a:cubicBezTo>
                  <a:pt x="705780" y="59745"/>
                  <a:pt x="709911" y="75328"/>
                  <a:pt x="710060" y="92583"/>
                </a:cubicBezTo>
                <a:lnTo>
                  <a:pt x="710060" y="93097"/>
                </a:lnTo>
                <a:cubicBezTo>
                  <a:pt x="709904" y="110358"/>
                  <a:pt x="705729" y="125985"/>
                  <a:pt x="697534" y="139979"/>
                </a:cubicBezTo>
                <a:cubicBezTo>
                  <a:pt x="689340" y="153973"/>
                  <a:pt x="678059" y="165123"/>
                  <a:pt x="663692" y="173431"/>
                </a:cubicBezTo>
                <a:cubicBezTo>
                  <a:pt x="649325" y="181738"/>
                  <a:pt x="632806" y="185993"/>
                  <a:pt x="614133" y="186194"/>
                </a:cubicBezTo>
                <a:cubicBezTo>
                  <a:pt x="595468" y="185999"/>
                  <a:pt x="578992" y="181789"/>
                  <a:pt x="564708" y="173564"/>
                </a:cubicBezTo>
                <a:cubicBezTo>
                  <a:pt x="550424" y="165339"/>
                  <a:pt x="539226" y="154271"/>
                  <a:pt x="531114" y="140360"/>
                </a:cubicBezTo>
                <a:cubicBezTo>
                  <a:pt x="523001" y="126449"/>
                  <a:pt x="518871" y="110866"/>
                  <a:pt x="518722" y="93611"/>
                </a:cubicBezTo>
                <a:lnTo>
                  <a:pt x="518722" y="93097"/>
                </a:lnTo>
                <a:cubicBezTo>
                  <a:pt x="518877" y="75836"/>
                  <a:pt x="523052" y="60209"/>
                  <a:pt x="531247" y="46215"/>
                </a:cubicBezTo>
                <a:cubicBezTo>
                  <a:pt x="539442" y="32221"/>
                  <a:pt x="550722" y="21070"/>
                  <a:pt x="565089" y="12763"/>
                </a:cubicBezTo>
                <a:cubicBezTo>
                  <a:pt x="579456" y="4456"/>
                  <a:pt x="595976" y="201"/>
                  <a:pt x="6146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2675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3212517-B4FF-3532-41A3-6EBC31AF4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75929" y="3837939"/>
            <a:ext cx="4581763" cy="931863"/>
          </a:xfrm>
        </p:spPr>
        <p:txBody>
          <a:bodyPr>
            <a:normAutofit fontScale="90000"/>
          </a:bodyPr>
          <a:lstStyle/>
          <a:p>
            <a:r>
              <a:rPr lang="fr-FR" dirty="0"/>
              <a:t>Les nouveautés de la rentrée scolaire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175D2F2-343E-F664-4FFB-85D67B5D85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75929" y="4861878"/>
            <a:ext cx="4581763" cy="639762"/>
          </a:xfrm>
        </p:spPr>
        <p:txBody>
          <a:bodyPr/>
          <a:lstStyle/>
          <a:p>
            <a:r>
              <a:rPr lang="fr-FR" dirty="0"/>
              <a:t>Année 2022</a:t>
            </a:r>
          </a:p>
        </p:txBody>
      </p:sp>
      <p:pic>
        <p:nvPicPr>
          <p:cNvPr id="6" name="Espace réservé pour une image  5">
            <a:extLst>
              <a:ext uri="{FF2B5EF4-FFF2-40B4-BE49-F238E27FC236}">
                <a16:creationId xmlns:a16="http://schemas.microsoft.com/office/drawing/2014/main" id="{FFF23494-F25E-4BCE-1EDD-0E6961DB5F8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0" r="154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89575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E553FC-A94D-2BAD-6ED0-E2B8BD8E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E08441-9D0D-9722-FBBC-32114C5CCC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/>
            <a:r>
              <a:rPr lang="fr-FR" sz="1400" b="0" i="0" u="none" strike="noStrike" baseline="0" dirty="0"/>
              <a:t>Pour cette rentrée, toutes </a:t>
            </a:r>
            <a:r>
              <a:rPr lang="en-GB" sz="1400" b="0" i="0" u="none" strike="noStrike" baseline="0" dirty="0"/>
              <a:t>les écoles élémentaires publiques </a:t>
            </a:r>
            <a:r>
              <a:rPr lang="fr-FR" sz="1400" b="0" i="0" u="none" strike="noStrike" baseline="0" dirty="0"/>
              <a:t>de la ville sont désormais équipées de :</a:t>
            </a:r>
          </a:p>
          <a:p>
            <a:pPr lvl="1"/>
            <a:r>
              <a:rPr lang="fr-FR" sz="1100" b="0" i="0" u="none" strike="noStrike" baseline="0" dirty="0"/>
              <a:t>vidéoprojecteurs numériques</a:t>
            </a:r>
          </a:p>
          <a:p>
            <a:pPr lvl="1"/>
            <a:r>
              <a:rPr lang="en-GB" sz="1100" b="0" i="0" u="none" strike="noStrike" baseline="0" dirty="0"/>
              <a:t>tableaux </a:t>
            </a:r>
            <a:r>
              <a:rPr lang="en-GB" sz="1100" b="0" i="0" u="none" strike="noStrike" baseline="0" dirty="0" err="1"/>
              <a:t>blancs</a:t>
            </a:r>
            <a:r>
              <a:rPr lang="en-GB" sz="1100" b="0" i="0" u="none" strike="noStrike" baseline="0" dirty="0"/>
              <a:t> </a:t>
            </a:r>
            <a:r>
              <a:rPr lang="en-GB" sz="1100" b="0" i="0" u="none" strike="noStrike" baseline="0" dirty="0" err="1"/>
              <a:t>magnétiques</a:t>
            </a:r>
            <a:r>
              <a:rPr lang="en-GB" sz="1100" dirty="0"/>
              <a:t>.</a:t>
            </a:r>
          </a:p>
          <a:p>
            <a:pPr algn="l"/>
            <a:r>
              <a:rPr lang="fr-FR" sz="1400" b="0" i="0" u="none" strike="noStrike" baseline="0" dirty="0"/>
              <a:t>Le Wifi a également été déployé.</a:t>
            </a:r>
          </a:p>
          <a:p>
            <a:pPr algn="l"/>
            <a:r>
              <a:rPr lang="en-GB" sz="1400" b="0" i="0" u="none" strike="noStrike" baseline="0" dirty="0"/>
              <a:t>Des </a:t>
            </a:r>
            <a:r>
              <a:rPr lang="en-GB" sz="1400" b="0" i="0" u="none" strike="noStrike" baseline="0" dirty="0" err="1"/>
              <a:t>ordinateurs</a:t>
            </a:r>
            <a:r>
              <a:rPr lang="en-GB" sz="1400" b="0" i="0" u="none" strike="noStrike" baseline="0" dirty="0"/>
              <a:t> portables </a:t>
            </a:r>
            <a:r>
              <a:rPr lang="fr-FR" sz="1400" b="0" i="0" u="none" strike="noStrike" baseline="0" dirty="0"/>
              <a:t>sont fournis dans chaque classe en école élémentaire à l’usage des enseignants</a:t>
            </a:r>
            <a:r>
              <a:rPr lang="fr-FR" sz="1400" dirty="0"/>
              <a:t>.</a:t>
            </a:r>
          </a:p>
          <a:p>
            <a:pPr algn="l"/>
            <a:r>
              <a:rPr lang="fr-FR" sz="1400" b="0" i="0" u="none" strike="noStrike" baseline="0" dirty="0"/>
              <a:t>Rappelons que tous ces nouveaux équipements, d’un coût de 142 000€ financé à hauteur de 44 300€ par l’État, </a:t>
            </a:r>
            <a:r>
              <a:rPr lang="en-GB" sz="1400" b="0" i="0" u="none" strike="noStrike" baseline="0" dirty="0" err="1"/>
              <a:t>complètent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l’existant</a:t>
            </a:r>
            <a:r>
              <a:rPr lang="en-GB" sz="1400" b="0" i="0" u="none" strike="noStrike" baseline="0" dirty="0"/>
              <a:t>, </a:t>
            </a:r>
            <a:r>
              <a:rPr lang="en-GB" sz="1400" b="0" i="0" u="none" strike="noStrike" baseline="0" dirty="0" err="1"/>
              <a:t>notamment</a:t>
            </a:r>
            <a:r>
              <a:rPr lang="en-GB" sz="1400" b="0" i="0" u="none" strike="noStrike" baseline="0" dirty="0"/>
              <a:t> </a:t>
            </a:r>
            <a:r>
              <a:rPr lang="fr-FR" sz="1400" b="0" i="0" u="none" strike="noStrike" baseline="0" dirty="0"/>
              <a:t>des tablettes numériques (à raison de 16 pour 4 classes). Les enseignants seront bien sûr formés à ces nouveautés.</a:t>
            </a:r>
          </a:p>
          <a:p>
            <a:r>
              <a:rPr lang="en-GB" sz="1400" b="0" i="0" u="none" strike="noStrike" baseline="0" dirty="0" err="1"/>
              <a:t>Ces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équipements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permettent</a:t>
            </a:r>
            <a:r>
              <a:rPr lang="en-GB" sz="1400" b="0" i="0" u="none" strike="noStrike" baseline="0" dirty="0"/>
              <a:t> </a:t>
            </a:r>
            <a:r>
              <a:rPr lang="en-GB" sz="1400" b="0" i="0" u="none" strike="noStrike" baseline="0" dirty="0" err="1"/>
              <a:t>d’intégrer</a:t>
            </a:r>
            <a:r>
              <a:rPr lang="en-GB" sz="1400" b="0" i="0" u="none" strike="noStrike" baseline="0" dirty="0"/>
              <a:t> le numérique à </a:t>
            </a:r>
            <a:r>
              <a:rPr lang="en-GB" sz="1400" b="0" i="0" u="none" strike="noStrike" baseline="0" dirty="0" err="1"/>
              <a:t>l’enseignement</a:t>
            </a:r>
            <a:r>
              <a:rPr lang="en-GB" sz="1400" b="0" i="0" u="none" strike="noStrike" baseline="0" dirty="0"/>
              <a:t> au </a:t>
            </a:r>
            <a:r>
              <a:rPr lang="en-GB" sz="1400" b="0" i="0" u="none" strike="noStrike" baseline="0" dirty="0" err="1"/>
              <a:t>quotidien</a:t>
            </a:r>
            <a:r>
              <a:rPr lang="en-GB" sz="1400" b="0" i="0" u="none" strike="noStrike" baseline="0" dirty="0"/>
              <a:t>.</a:t>
            </a:r>
          </a:p>
          <a:p>
            <a:r>
              <a:rPr lang="en-GB" sz="1400" dirty="0" err="1"/>
              <a:t>Quelques</a:t>
            </a:r>
            <a:r>
              <a:rPr lang="en-GB" sz="1400" dirty="0"/>
              <a:t> chiffres :</a:t>
            </a:r>
          </a:p>
          <a:p>
            <a:pPr lvl="1"/>
            <a:r>
              <a:rPr lang="fr-FR" sz="1100" dirty="0"/>
              <a:t>3087 élèves ont été accueillis dans nos écoles en 2022</a:t>
            </a:r>
          </a:p>
          <a:p>
            <a:pPr lvl="1"/>
            <a:r>
              <a:rPr lang="fr-FR" sz="1100" dirty="0"/>
              <a:t>-119 élèves (-128 en maternelle; +9 en élémentaire)</a:t>
            </a:r>
          </a:p>
          <a:p>
            <a:pPr lvl="1"/>
            <a:r>
              <a:rPr lang="fr-FR" sz="1100" dirty="0"/>
              <a:t>1850 élèves dans le secteur public</a:t>
            </a:r>
          </a:p>
          <a:p>
            <a:pPr lvl="1"/>
            <a:r>
              <a:rPr lang="fr-FR" sz="1100" dirty="0"/>
              <a:t>1237 élèves dans le secteur privé</a:t>
            </a:r>
          </a:p>
          <a:p>
            <a:pPr lvl="1"/>
            <a:endParaRPr lang="en-GB" sz="1100" dirty="0"/>
          </a:p>
          <a:p>
            <a:pPr algn="l"/>
            <a:endParaRPr lang="en-GB" sz="2000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114724-F0AE-AC4F-4593-BE4AB982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0BA723-EE71-30DD-D67A-2D5D2E84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898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448212-644F-0039-8828-2DFAC5CE5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Langage visuel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B859EEC-30E3-8709-FBE5-69845671D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grpSp>
        <p:nvGrpSpPr>
          <p:cNvPr id="5" name="Graphique 31">
            <a:extLst>
              <a:ext uri="{FF2B5EF4-FFF2-40B4-BE49-F238E27FC236}">
                <a16:creationId xmlns:a16="http://schemas.microsoft.com/office/drawing/2014/main" id="{65ADD5B7-4EE5-6E3D-6408-E4CD23A45C60}"/>
              </a:ext>
            </a:extLst>
          </p:cNvPr>
          <p:cNvGrpSpPr/>
          <p:nvPr/>
        </p:nvGrpSpPr>
        <p:grpSpPr>
          <a:xfrm>
            <a:off x="592715" y="2599665"/>
            <a:ext cx="1080000" cy="1080000"/>
            <a:chOff x="5271247" y="2604247"/>
            <a:chExt cx="1658669" cy="1658669"/>
          </a:xfrm>
        </p:grpSpPr>
        <p:sp>
          <p:nvSpPr>
            <p:cNvPr id="6" name="Forme libre : forme 5">
              <a:extLst>
                <a:ext uri="{FF2B5EF4-FFF2-40B4-BE49-F238E27FC236}">
                  <a16:creationId xmlns:a16="http://schemas.microsoft.com/office/drawing/2014/main" id="{DCFEE4C4-CF28-F2B2-2B20-8EBFF8DEA35D}"/>
                </a:ext>
              </a:extLst>
            </p:cNvPr>
            <p:cNvSpPr/>
            <p:nvPr/>
          </p:nvSpPr>
          <p:spPr>
            <a:xfrm>
              <a:off x="5271247" y="2604247"/>
              <a:ext cx="1658669" cy="1658669"/>
            </a:xfrm>
            <a:custGeom>
              <a:avLst/>
              <a:gdLst>
                <a:gd name="connsiteX0" fmla="*/ 1658670 w 1658669"/>
                <a:gd name="connsiteY0" fmla="*/ 829335 h 1658669"/>
                <a:gd name="connsiteX1" fmla="*/ 829335 w 1658669"/>
                <a:gd name="connsiteY1" fmla="*/ 1658670 h 1658669"/>
                <a:gd name="connsiteX2" fmla="*/ 0 w 1658669"/>
                <a:gd name="connsiteY2" fmla="*/ 829335 h 1658669"/>
                <a:gd name="connsiteX3" fmla="*/ 829335 w 1658669"/>
                <a:gd name="connsiteY3" fmla="*/ 0 h 1658669"/>
                <a:gd name="connsiteX4" fmla="*/ 1658670 w 1658669"/>
                <a:gd name="connsiteY4" fmla="*/ 829335 h 1658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669" h="1658669">
                  <a:moveTo>
                    <a:pt x="1658670" y="829335"/>
                  </a:moveTo>
                  <a:cubicBezTo>
                    <a:pt x="1658670" y="1287531"/>
                    <a:pt x="1287531" y="1658670"/>
                    <a:pt x="829335" y="1658670"/>
                  </a:cubicBezTo>
                  <a:cubicBezTo>
                    <a:pt x="371139" y="1658670"/>
                    <a:pt x="0" y="1287531"/>
                    <a:pt x="0" y="829335"/>
                  </a:cubicBezTo>
                  <a:cubicBezTo>
                    <a:pt x="0" y="371139"/>
                    <a:pt x="371139" y="0"/>
                    <a:pt x="829335" y="0"/>
                  </a:cubicBezTo>
                  <a:cubicBezTo>
                    <a:pt x="1287531" y="0"/>
                    <a:pt x="1658670" y="371139"/>
                    <a:pt x="1658670" y="829335"/>
                  </a:cubicBezTo>
                </a:path>
              </a:pathLst>
            </a:custGeom>
            <a:solidFill>
              <a:srgbClr val="46BFE0"/>
            </a:solidFill>
            <a:ln w="9154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7" name="Forme libre : forme 6">
              <a:extLst>
                <a:ext uri="{FF2B5EF4-FFF2-40B4-BE49-F238E27FC236}">
                  <a16:creationId xmlns:a16="http://schemas.microsoft.com/office/drawing/2014/main" id="{573AFADD-D43D-8BEF-E3F3-261CBB029628}"/>
                </a:ext>
              </a:extLst>
            </p:cNvPr>
            <p:cNvSpPr/>
            <p:nvPr/>
          </p:nvSpPr>
          <p:spPr>
            <a:xfrm>
              <a:off x="5515007" y="2961639"/>
              <a:ext cx="884318" cy="790846"/>
            </a:xfrm>
            <a:custGeom>
              <a:avLst/>
              <a:gdLst>
                <a:gd name="connsiteX0" fmla="*/ 442617 w 884318"/>
                <a:gd name="connsiteY0" fmla="*/ 0 h 790846"/>
                <a:gd name="connsiteX1" fmla="*/ 0 w 884318"/>
                <a:gd name="connsiteY1" fmla="*/ 306991 h 790846"/>
                <a:gd name="connsiteX2" fmla="*/ 295995 w 884318"/>
                <a:gd name="connsiteY2" fmla="*/ 597488 h 790846"/>
                <a:gd name="connsiteX3" fmla="*/ 299660 w 884318"/>
                <a:gd name="connsiteY3" fmla="*/ 635976 h 790846"/>
                <a:gd name="connsiteX4" fmla="*/ 239178 w 884318"/>
                <a:gd name="connsiteY4" fmla="*/ 790846 h 790846"/>
                <a:gd name="connsiteX5" fmla="*/ 441701 w 884318"/>
                <a:gd name="connsiteY5" fmla="*/ 613983 h 790846"/>
                <a:gd name="connsiteX6" fmla="*/ 441701 w 884318"/>
                <a:gd name="connsiteY6" fmla="*/ 613983 h 790846"/>
                <a:gd name="connsiteX7" fmla="*/ 884319 w 884318"/>
                <a:gd name="connsiteY7" fmla="*/ 306991 h 790846"/>
                <a:gd name="connsiteX8" fmla="*/ 441701 w 884318"/>
                <a:gd name="connsiteY8" fmla="*/ 0 h 790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4318" h="790846">
                  <a:moveTo>
                    <a:pt x="442617" y="0"/>
                  </a:moveTo>
                  <a:cubicBezTo>
                    <a:pt x="197941" y="0"/>
                    <a:pt x="0" y="137459"/>
                    <a:pt x="0" y="306991"/>
                  </a:cubicBezTo>
                  <a:cubicBezTo>
                    <a:pt x="0" y="440785"/>
                    <a:pt x="123713" y="555334"/>
                    <a:pt x="295995" y="597488"/>
                  </a:cubicBezTo>
                  <a:cubicBezTo>
                    <a:pt x="297827" y="610317"/>
                    <a:pt x="299660" y="623147"/>
                    <a:pt x="299660" y="635976"/>
                  </a:cubicBezTo>
                  <a:cubicBezTo>
                    <a:pt x="299660" y="692793"/>
                    <a:pt x="277667" y="745027"/>
                    <a:pt x="239178" y="790846"/>
                  </a:cubicBezTo>
                  <a:cubicBezTo>
                    <a:pt x="335400" y="752358"/>
                    <a:pt x="408711" y="689127"/>
                    <a:pt x="441701" y="613983"/>
                  </a:cubicBezTo>
                  <a:lnTo>
                    <a:pt x="441701" y="613983"/>
                  </a:lnTo>
                  <a:cubicBezTo>
                    <a:pt x="686378" y="613983"/>
                    <a:pt x="884319" y="476524"/>
                    <a:pt x="884319" y="306991"/>
                  </a:cubicBezTo>
                  <a:cubicBezTo>
                    <a:pt x="884319" y="137459"/>
                    <a:pt x="686378" y="0"/>
                    <a:pt x="441701" y="0"/>
                  </a:cubicBezTo>
                  <a:close/>
                </a:path>
              </a:pathLst>
            </a:custGeom>
            <a:noFill/>
            <a:ln w="68659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Forme libre : forme 7">
              <a:extLst>
                <a:ext uri="{FF2B5EF4-FFF2-40B4-BE49-F238E27FC236}">
                  <a16:creationId xmlns:a16="http://schemas.microsoft.com/office/drawing/2014/main" id="{66DBBD87-04EE-DD03-6D39-61FECB83FA45}"/>
                </a:ext>
              </a:extLst>
            </p:cNvPr>
            <p:cNvSpPr/>
            <p:nvPr/>
          </p:nvSpPr>
          <p:spPr>
            <a:xfrm>
              <a:off x="6075839" y="3262216"/>
              <a:ext cx="592905" cy="624979"/>
            </a:xfrm>
            <a:custGeom>
              <a:avLst/>
              <a:gdLst>
                <a:gd name="connsiteX0" fmla="*/ 0 w 592905"/>
                <a:gd name="connsiteY0" fmla="*/ 425206 h 624979"/>
                <a:gd name="connsiteX1" fmla="*/ 223600 w 592905"/>
                <a:gd name="connsiteY1" fmla="*/ 477440 h 624979"/>
                <a:gd name="connsiteX2" fmla="*/ 223600 w 592905"/>
                <a:gd name="connsiteY2" fmla="*/ 477440 h 624979"/>
                <a:gd name="connsiteX3" fmla="*/ 393132 w 592905"/>
                <a:gd name="connsiteY3" fmla="*/ 624980 h 624979"/>
                <a:gd name="connsiteX4" fmla="*/ 342731 w 592905"/>
                <a:gd name="connsiteY4" fmla="*/ 495768 h 624979"/>
                <a:gd name="connsiteX5" fmla="*/ 345480 w 592905"/>
                <a:gd name="connsiteY5" fmla="*/ 463694 h 624979"/>
                <a:gd name="connsiteX6" fmla="*/ 592906 w 592905"/>
                <a:gd name="connsiteY6" fmla="*/ 221767 h 624979"/>
                <a:gd name="connsiteX7" fmla="*/ 409627 w 592905"/>
                <a:gd name="connsiteY7" fmla="*/ 0 h 624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92905" h="624979">
                  <a:moveTo>
                    <a:pt x="0" y="425206"/>
                  </a:moveTo>
                  <a:cubicBezTo>
                    <a:pt x="62315" y="458196"/>
                    <a:pt x="139292" y="477440"/>
                    <a:pt x="223600" y="477440"/>
                  </a:cubicBezTo>
                  <a:lnTo>
                    <a:pt x="223600" y="477440"/>
                  </a:lnTo>
                  <a:cubicBezTo>
                    <a:pt x="251092" y="539755"/>
                    <a:pt x="312490" y="592906"/>
                    <a:pt x="393132" y="624980"/>
                  </a:cubicBezTo>
                  <a:cubicBezTo>
                    <a:pt x="361059" y="587407"/>
                    <a:pt x="342731" y="542504"/>
                    <a:pt x="342731" y="495768"/>
                  </a:cubicBezTo>
                  <a:cubicBezTo>
                    <a:pt x="342731" y="484772"/>
                    <a:pt x="343647" y="473775"/>
                    <a:pt x="345480" y="463694"/>
                  </a:cubicBezTo>
                  <a:cubicBezTo>
                    <a:pt x="489353" y="428872"/>
                    <a:pt x="592906" y="333567"/>
                    <a:pt x="592906" y="221767"/>
                  </a:cubicBezTo>
                  <a:cubicBezTo>
                    <a:pt x="592906" y="127379"/>
                    <a:pt x="519594" y="44903"/>
                    <a:pt x="409627" y="0"/>
                  </a:cubicBezTo>
                </a:path>
              </a:pathLst>
            </a:custGeom>
            <a:noFill/>
            <a:ln w="56758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pic>
        <p:nvPicPr>
          <p:cNvPr id="9" name="Graphique 8">
            <a:extLst>
              <a:ext uri="{FF2B5EF4-FFF2-40B4-BE49-F238E27FC236}">
                <a16:creationId xmlns:a16="http://schemas.microsoft.com/office/drawing/2014/main" id="{625BBF2E-F93B-2C53-73D4-82981CA9A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845020" y="2599665"/>
            <a:ext cx="1080000" cy="1080000"/>
          </a:xfrm>
          <a:prstGeom prst="rect">
            <a:avLst/>
          </a:pr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60A31A4A-FE8E-08C2-B859-337F4230F9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5475" y="2599665"/>
            <a:ext cx="1080000" cy="1080000"/>
          </a:xfrm>
          <a:prstGeom prst="rect">
            <a:avLst/>
          </a:prstGeom>
        </p:spPr>
      </p:pic>
      <p:grpSp>
        <p:nvGrpSpPr>
          <p:cNvPr id="11" name="Groupe 10">
            <a:extLst>
              <a:ext uri="{FF2B5EF4-FFF2-40B4-BE49-F238E27FC236}">
                <a16:creationId xmlns:a16="http://schemas.microsoft.com/office/drawing/2014/main" id="{5E38AF95-4161-305B-3E5C-C98DD0762001}"/>
              </a:ext>
            </a:extLst>
          </p:cNvPr>
          <p:cNvGrpSpPr/>
          <p:nvPr/>
        </p:nvGrpSpPr>
        <p:grpSpPr>
          <a:xfrm>
            <a:off x="956398" y="4082054"/>
            <a:ext cx="3139156" cy="1531227"/>
            <a:chOff x="1154697" y="1021696"/>
            <a:chExt cx="1885732" cy="919828"/>
          </a:xfrm>
        </p:grpSpPr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9BB9CE32-606D-3244-9917-544C2ED0ADB7}"/>
                </a:ext>
              </a:extLst>
            </p:cNvPr>
            <p:cNvSpPr/>
            <p:nvPr/>
          </p:nvSpPr>
          <p:spPr>
            <a:xfrm>
              <a:off x="2044020" y="1021696"/>
              <a:ext cx="228981" cy="228981"/>
            </a:xfrm>
            <a:custGeom>
              <a:avLst/>
              <a:gdLst>
                <a:gd name="connsiteX0" fmla="*/ 114490 w 228981"/>
                <a:gd name="connsiteY0" fmla="*/ 228981 h 228981"/>
                <a:gd name="connsiteX1" fmla="*/ 228981 w 228981"/>
                <a:gd name="connsiteY1" fmla="*/ 114491 h 228981"/>
                <a:gd name="connsiteX2" fmla="*/ 114490 w 228981"/>
                <a:gd name="connsiteY2" fmla="*/ 0 h 228981"/>
                <a:gd name="connsiteX3" fmla="*/ 0 w 228981"/>
                <a:gd name="connsiteY3" fmla="*/ 114491 h 228981"/>
                <a:gd name="connsiteX4" fmla="*/ 114490 w 228981"/>
                <a:gd name="connsiteY4" fmla="*/ 228981 h 22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1">
                  <a:moveTo>
                    <a:pt x="114490" y="228981"/>
                  </a:moveTo>
                  <a:cubicBezTo>
                    <a:pt x="177736" y="228981"/>
                    <a:pt x="228981" y="177737"/>
                    <a:pt x="228981" y="114491"/>
                  </a:cubicBezTo>
                  <a:cubicBezTo>
                    <a:pt x="228981" y="51245"/>
                    <a:pt x="177641" y="0"/>
                    <a:pt x="114490" y="0"/>
                  </a:cubicBezTo>
                  <a:cubicBezTo>
                    <a:pt x="51340" y="0"/>
                    <a:pt x="0" y="51245"/>
                    <a:pt x="0" y="114491"/>
                  </a:cubicBezTo>
                  <a:cubicBezTo>
                    <a:pt x="0" y="177737"/>
                    <a:pt x="51244" y="228981"/>
                    <a:pt x="114490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6F48A671-F8A2-BA42-DFD6-95BAB3369193}"/>
                </a:ext>
              </a:extLst>
            </p:cNvPr>
            <p:cNvSpPr/>
            <p:nvPr/>
          </p:nvSpPr>
          <p:spPr>
            <a:xfrm>
              <a:off x="1473281" y="1049699"/>
              <a:ext cx="228981" cy="228980"/>
            </a:xfrm>
            <a:custGeom>
              <a:avLst/>
              <a:gdLst>
                <a:gd name="connsiteX0" fmla="*/ 114491 w 228981"/>
                <a:gd name="connsiteY0" fmla="*/ 228981 h 228980"/>
                <a:gd name="connsiteX1" fmla="*/ 228981 w 228981"/>
                <a:gd name="connsiteY1" fmla="*/ 114491 h 228980"/>
                <a:gd name="connsiteX2" fmla="*/ 114491 w 228981"/>
                <a:gd name="connsiteY2" fmla="*/ 0 h 228980"/>
                <a:gd name="connsiteX3" fmla="*/ 0 w 228981"/>
                <a:gd name="connsiteY3" fmla="*/ 114491 h 228980"/>
                <a:gd name="connsiteX4" fmla="*/ 114491 w 228981"/>
                <a:gd name="connsiteY4" fmla="*/ 228981 h 22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0">
                  <a:moveTo>
                    <a:pt x="114491" y="228981"/>
                  </a:moveTo>
                  <a:cubicBezTo>
                    <a:pt x="177737" y="228981"/>
                    <a:pt x="228981" y="177737"/>
                    <a:pt x="228981" y="114491"/>
                  </a:cubicBezTo>
                  <a:cubicBezTo>
                    <a:pt x="228981" y="51244"/>
                    <a:pt x="177737" y="0"/>
                    <a:pt x="114491" y="0"/>
                  </a:cubicBezTo>
                  <a:cubicBezTo>
                    <a:pt x="51245" y="0"/>
                    <a:pt x="0" y="51244"/>
                    <a:pt x="0" y="114491"/>
                  </a:cubicBezTo>
                  <a:cubicBezTo>
                    <a:pt x="0" y="177737"/>
                    <a:pt x="51245" y="228981"/>
                    <a:pt x="114491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7EB1555-D1B6-1140-EEFA-AB71733591A5}"/>
                </a:ext>
              </a:extLst>
            </p:cNvPr>
            <p:cNvSpPr/>
            <p:nvPr/>
          </p:nvSpPr>
          <p:spPr>
            <a:xfrm>
              <a:off x="1154697" y="1296682"/>
              <a:ext cx="1885732" cy="644842"/>
            </a:xfrm>
            <a:custGeom>
              <a:avLst/>
              <a:gdLst>
                <a:gd name="connsiteX0" fmla="*/ 1729142 w 1885732"/>
                <a:gd name="connsiteY0" fmla="*/ 331089 h 644842"/>
                <a:gd name="connsiteX1" fmla="*/ 1670277 w 1885732"/>
                <a:gd name="connsiteY1" fmla="*/ 342614 h 644842"/>
                <a:gd name="connsiteX2" fmla="*/ 1628844 w 1885732"/>
                <a:gd name="connsiteY2" fmla="*/ 273939 h 644842"/>
                <a:gd name="connsiteX3" fmla="*/ 1649322 w 1885732"/>
                <a:gd name="connsiteY3" fmla="*/ 234220 h 644842"/>
                <a:gd name="connsiteX4" fmla="*/ 1693137 w 1885732"/>
                <a:gd name="connsiteY4" fmla="*/ 234220 h 644842"/>
                <a:gd name="connsiteX5" fmla="*/ 1713902 w 1885732"/>
                <a:gd name="connsiteY5" fmla="*/ 213455 h 644842"/>
                <a:gd name="connsiteX6" fmla="*/ 1693137 w 1885732"/>
                <a:gd name="connsiteY6" fmla="*/ 192691 h 644842"/>
                <a:gd name="connsiteX7" fmla="*/ 1548167 w 1885732"/>
                <a:gd name="connsiteY7" fmla="*/ 192691 h 644842"/>
                <a:gd name="connsiteX8" fmla="*/ 1527402 w 1885732"/>
                <a:gd name="connsiteY8" fmla="*/ 213455 h 644842"/>
                <a:gd name="connsiteX9" fmla="*/ 1548167 w 1885732"/>
                <a:gd name="connsiteY9" fmla="*/ 234220 h 644842"/>
                <a:gd name="connsiteX10" fmla="*/ 1602650 w 1885732"/>
                <a:gd name="connsiteY10" fmla="*/ 234220 h 644842"/>
                <a:gd name="connsiteX11" fmla="*/ 1593220 w 1885732"/>
                <a:gd name="connsiteY11" fmla="*/ 252603 h 644842"/>
                <a:gd name="connsiteX12" fmla="*/ 1358334 w 1885732"/>
                <a:gd name="connsiteY12" fmla="*/ 252603 h 644842"/>
                <a:gd name="connsiteX13" fmla="*/ 1360524 w 1885732"/>
                <a:gd name="connsiteY13" fmla="*/ 226981 h 644842"/>
                <a:gd name="connsiteX14" fmla="*/ 1336331 w 1885732"/>
                <a:gd name="connsiteY14" fmla="*/ 202311 h 644842"/>
                <a:gd name="connsiteX15" fmla="*/ 1326044 w 1885732"/>
                <a:gd name="connsiteY15" fmla="*/ 197453 h 644842"/>
                <a:gd name="connsiteX16" fmla="*/ 1317567 w 1885732"/>
                <a:gd name="connsiteY16" fmla="*/ 176308 h 644842"/>
                <a:gd name="connsiteX17" fmla="*/ 1400053 w 1885732"/>
                <a:gd name="connsiteY17" fmla="*/ 176308 h 644842"/>
                <a:gd name="connsiteX18" fmla="*/ 1420818 w 1885732"/>
                <a:gd name="connsiteY18" fmla="*/ 155543 h 644842"/>
                <a:gd name="connsiteX19" fmla="*/ 1400053 w 1885732"/>
                <a:gd name="connsiteY19" fmla="*/ 134779 h 644842"/>
                <a:gd name="connsiteX20" fmla="*/ 1309375 w 1885732"/>
                <a:gd name="connsiteY20" fmla="*/ 134779 h 644842"/>
                <a:gd name="connsiteX21" fmla="*/ 1282134 w 1885732"/>
                <a:gd name="connsiteY21" fmla="*/ 142113 h 644842"/>
                <a:gd name="connsiteX22" fmla="*/ 1132877 w 1885732"/>
                <a:gd name="connsiteY22" fmla="*/ 0 h 644842"/>
                <a:gd name="connsiteX23" fmla="*/ 882179 w 1885732"/>
                <a:gd name="connsiteY23" fmla="*/ 0 h 644842"/>
                <a:gd name="connsiteX24" fmla="*/ 882179 w 1885732"/>
                <a:gd name="connsiteY24" fmla="*/ 667 h 644842"/>
                <a:gd name="connsiteX25" fmla="*/ 725112 w 1885732"/>
                <a:gd name="connsiteY25" fmla="*/ 150209 h 644842"/>
                <a:gd name="connsiteX26" fmla="*/ 544803 w 1885732"/>
                <a:gd name="connsiteY26" fmla="*/ 34100 h 644842"/>
                <a:gd name="connsiteX27" fmla="*/ 320013 w 1885732"/>
                <a:gd name="connsiteY27" fmla="*/ 33433 h 644842"/>
                <a:gd name="connsiteX28" fmla="*/ 115035 w 1885732"/>
                <a:gd name="connsiteY28" fmla="*/ 164592 h 644842"/>
                <a:gd name="connsiteX29" fmla="*/ 115035 w 1885732"/>
                <a:gd name="connsiteY29" fmla="*/ 164592 h 644842"/>
                <a:gd name="connsiteX30" fmla="*/ 92937 w 1885732"/>
                <a:gd name="connsiteY30" fmla="*/ 193072 h 644842"/>
                <a:gd name="connsiteX31" fmla="*/ 124751 w 1885732"/>
                <a:gd name="connsiteY31" fmla="*/ 240697 h 644842"/>
                <a:gd name="connsiteX32" fmla="*/ 133133 w 1885732"/>
                <a:gd name="connsiteY32" fmla="*/ 241363 h 644842"/>
                <a:gd name="connsiteX33" fmla="*/ 133609 w 1885732"/>
                <a:gd name="connsiteY33" fmla="*/ 314039 h 644842"/>
                <a:gd name="connsiteX34" fmla="*/ 91032 w 1885732"/>
                <a:gd name="connsiteY34" fmla="*/ 314039 h 644842"/>
                <a:gd name="connsiteX35" fmla="*/ 640 w 1885732"/>
                <a:gd name="connsiteY35" fmla="*/ 378238 h 644842"/>
                <a:gd name="connsiteX36" fmla="*/ 640 w 1885732"/>
                <a:gd name="connsiteY36" fmla="*/ 507301 h 644842"/>
                <a:gd name="connsiteX37" fmla="*/ 259 w 1885732"/>
                <a:gd name="connsiteY37" fmla="*/ 529114 h 644842"/>
                <a:gd name="connsiteX38" fmla="*/ 13594 w 1885732"/>
                <a:gd name="connsiteY38" fmla="*/ 591503 h 644842"/>
                <a:gd name="connsiteX39" fmla="*/ 63600 w 1885732"/>
                <a:gd name="connsiteY39" fmla="*/ 606838 h 644842"/>
                <a:gd name="connsiteX40" fmla="*/ 98081 w 1885732"/>
                <a:gd name="connsiteY40" fmla="*/ 605695 h 644842"/>
                <a:gd name="connsiteX41" fmla="*/ 132180 w 1885732"/>
                <a:gd name="connsiteY41" fmla="*/ 638937 h 644842"/>
                <a:gd name="connsiteX42" fmla="*/ 166375 w 1885732"/>
                <a:gd name="connsiteY42" fmla="*/ 604742 h 644842"/>
                <a:gd name="connsiteX43" fmla="*/ 165518 w 1885732"/>
                <a:gd name="connsiteY43" fmla="*/ 597313 h 644842"/>
                <a:gd name="connsiteX44" fmla="*/ 176948 w 1885732"/>
                <a:gd name="connsiteY44" fmla="*/ 595122 h 644842"/>
                <a:gd name="connsiteX45" fmla="*/ 174567 w 1885732"/>
                <a:gd name="connsiteY45" fmla="*/ 239173 h 644842"/>
                <a:gd name="connsiteX46" fmla="*/ 171709 w 1885732"/>
                <a:gd name="connsiteY46" fmla="*/ 228981 h 644842"/>
                <a:gd name="connsiteX47" fmla="*/ 299630 w 1885732"/>
                <a:gd name="connsiteY47" fmla="*/ 177451 h 644842"/>
                <a:gd name="connsiteX48" fmla="*/ 318394 w 1885732"/>
                <a:gd name="connsiteY48" fmla="*/ 169355 h 644842"/>
                <a:gd name="connsiteX49" fmla="*/ 251529 w 1885732"/>
                <a:gd name="connsiteY49" fmla="*/ 422720 h 644842"/>
                <a:gd name="connsiteX50" fmla="*/ 332872 w 1885732"/>
                <a:gd name="connsiteY50" fmla="*/ 422720 h 644842"/>
                <a:gd name="connsiteX51" fmla="*/ 332872 w 1885732"/>
                <a:gd name="connsiteY51" fmla="*/ 589979 h 644842"/>
                <a:gd name="connsiteX52" fmla="*/ 376211 w 1885732"/>
                <a:gd name="connsiteY52" fmla="*/ 633413 h 644842"/>
                <a:gd name="connsiteX53" fmla="*/ 419645 w 1885732"/>
                <a:gd name="connsiteY53" fmla="*/ 589979 h 644842"/>
                <a:gd name="connsiteX54" fmla="*/ 419645 w 1885732"/>
                <a:gd name="connsiteY54" fmla="*/ 422720 h 644842"/>
                <a:gd name="connsiteX55" fmla="*/ 446505 w 1885732"/>
                <a:gd name="connsiteY55" fmla="*/ 422720 h 644842"/>
                <a:gd name="connsiteX56" fmla="*/ 446505 w 1885732"/>
                <a:gd name="connsiteY56" fmla="*/ 589979 h 644842"/>
                <a:gd name="connsiteX57" fmla="*/ 489844 w 1885732"/>
                <a:gd name="connsiteY57" fmla="*/ 633413 h 644842"/>
                <a:gd name="connsiteX58" fmla="*/ 533183 w 1885732"/>
                <a:gd name="connsiteY58" fmla="*/ 589979 h 644842"/>
                <a:gd name="connsiteX59" fmla="*/ 533183 w 1885732"/>
                <a:gd name="connsiteY59" fmla="*/ 422720 h 644842"/>
                <a:gd name="connsiteX60" fmla="*/ 614526 w 1885732"/>
                <a:gd name="connsiteY60" fmla="*/ 422720 h 644842"/>
                <a:gd name="connsiteX61" fmla="*/ 548042 w 1885732"/>
                <a:gd name="connsiteY61" fmla="*/ 170974 h 644842"/>
                <a:gd name="connsiteX62" fmla="*/ 562901 w 1885732"/>
                <a:gd name="connsiteY62" fmla="*/ 177356 h 644842"/>
                <a:gd name="connsiteX63" fmla="*/ 713682 w 1885732"/>
                <a:gd name="connsiteY63" fmla="*/ 238030 h 644842"/>
                <a:gd name="connsiteX64" fmla="*/ 714253 w 1885732"/>
                <a:gd name="connsiteY64" fmla="*/ 238315 h 644842"/>
                <a:gd name="connsiteX65" fmla="*/ 714920 w 1885732"/>
                <a:gd name="connsiteY65" fmla="*/ 238506 h 644842"/>
                <a:gd name="connsiteX66" fmla="*/ 715301 w 1885732"/>
                <a:gd name="connsiteY66" fmla="*/ 238697 h 644842"/>
                <a:gd name="connsiteX67" fmla="*/ 715301 w 1885732"/>
                <a:gd name="connsiteY67" fmla="*/ 238697 h 644842"/>
                <a:gd name="connsiteX68" fmla="*/ 729874 w 1885732"/>
                <a:gd name="connsiteY68" fmla="*/ 241459 h 644842"/>
                <a:gd name="connsiteX69" fmla="*/ 729969 w 1885732"/>
                <a:gd name="connsiteY69" fmla="*/ 241459 h 644842"/>
                <a:gd name="connsiteX70" fmla="*/ 733970 w 1885732"/>
                <a:gd name="connsiteY70" fmla="*/ 241078 h 644842"/>
                <a:gd name="connsiteX71" fmla="*/ 737780 w 1885732"/>
                <a:gd name="connsiteY71" fmla="*/ 240697 h 644842"/>
                <a:gd name="connsiteX72" fmla="*/ 737780 w 1885732"/>
                <a:gd name="connsiteY72" fmla="*/ 240697 h 644842"/>
                <a:gd name="connsiteX73" fmla="*/ 751496 w 1885732"/>
                <a:gd name="connsiteY73" fmla="*/ 235077 h 644842"/>
                <a:gd name="connsiteX74" fmla="*/ 751496 w 1885732"/>
                <a:gd name="connsiteY74" fmla="*/ 235077 h 644842"/>
                <a:gd name="connsiteX75" fmla="*/ 751782 w 1885732"/>
                <a:gd name="connsiteY75" fmla="*/ 234886 h 644842"/>
                <a:gd name="connsiteX76" fmla="*/ 752353 w 1885732"/>
                <a:gd name="connsiteY76" fmla="*/ 234601 h 644842"/>
                <a:gd name="connsiteX77" fmla="*/ 752829 w 1885732"/>
                <a:gd name="connsiteY77" fmla="*/ 234220 h 644842"/>
                <a:gd name="connsiteX78" fmla="*/ 888846 w 1885732"/>
                <a:gd name="connsiteY78" fmla="*/ 145161 h 644842"/>
                <a:gd name="connsiteX79" fmla="*/ 888846 w 1885732"/>
                <a:gd name="connsiteY79" fmla="*/ 145161 h 644842"/>
                <a:gd name="connsiteX80" fmla="*/ 896752 w 1885732"/>
                <a:gd name="connsiteY80" fmla="*/ 309086 h 644842"/>
                <a:gd name="connsiteX81" fmla="*/ 856842 w 1885732"/>
                <a:gd name="connsiteY81" fmla="*/ 636651 h 644842"/>
                <a:gd name="connsiteX82" fmla="*/ 963713 w 1885732"/>
                <a:gd name="connsiteY82" fmla="*/ 636651 h 644842"/>
                <a:gd name="connsiteX83" fmla="*/ 1007147 w 1885732"/>
                <a:gd name="connsiteY83" fmla="*/ 426625 h 644842"/>
                <a:gd name="connsiteX84" fmla="*/ 1050581 w 1885732"/>
                <a:gd name="connsiteY84" fmla="*/ 636651 h 644842"/>
                <a:gd name="connsiteX85" fmla="*/ 1140306 w 1885732"/>
                <a:gd name="connsiteY85" fmla="*/ 636651 h 644842"/>
                <a:gd name="connsiteX86" fmla="*/ 1190122 w 1885732"/>
                <a:gd name="connsiteY86" fmla="*/ 644843 h 644842"/>
                <a:gd name="connsiteX87" fmla="*/ 1346999 w 1885732"/>
                <a:gd name="connsiteY87" fmla="*/ 487966 h 644842"/>
                <a:gd name="connsiteX88" fmla="*/ 1296802 w 1885732"/>
                <a:gd name="connsiteY88" fmla="*/ 373285 h 644842"/>
                <a:gd name="connsiteX89" fmla="*/ 1305184 w 1885732"/>
                <a:gd name="connsiteY89" fmla="*/ 356711 h 644842"/>
                <a:gd name="connsiteX90" fmla="*/ 1487874 w 1885732"/>
                <a:gd name="connsiteY90" fmla="*/ 493586 h 644842"/>
                <a:gd name="connsiteX91" fmla="*/ 1488159 w 1885732"/>
                <a:gd name="connsiteY91" fmla="*/ 493776 h 644842"/>
                <a:gd name="connsiteX92" fmla="*/ 1493303 w 1885732"/>
                <a:gd name="connsiteY92" fmla="*/ 496443 h 644842"/>
                <a:gd name="connsiteX93" fmla="*/ 1494446 w 1885732"/>
                <a:gd name="connsiteY93" fmla="*/ 496824 h 644842"/>
                <a:gd name="connsiteX94" fmla="*/ 1500351 w 1885732"/>
                <a:gd name="connsiteY94" fmla="*/ 497776 h 644842"/>
                <a:gd name="connsiteX95" fmla="*/ 1572456 w 1885732"/>
                <a:gd name="connsiteY95" fmla="*/ 497776 h 644842"/>
                <a:gd name="connsiteX96" fmla="*/ 1728856 w 1885732"/>
                <a:gd name="connsiteY96" fmla="*/ 644843 h 644842"/>
                <a:gd name="connsiteX97" fmla="*/ 1885733 w 1885732"/>
                <a:gd name="connsiteY97" fmla="*/ 487966 h 644842"/>
                <a:gd name="connsiteX98" fmla="*/ 1728856 w 1885732"/>
                <a:gd name="connsiteY98" fmla="*/ 331089 h 644842"/>
                <a:gd name="connsiteX99" fmla="*/ 1633987 w 1885732"/>
                <a:gd name="connsiteY99" fmla="*/ 363284 h 644842"/>
                <a:gd name="connsiteX100" fmla="*/ 1575123 w 1885732"/>
                <a:gd name="connsiteY100" fmla="*/ 456247 h 644842"/>
                <a:gd name="connsiteX101" fmla="*/ 1534356 w 1885732"/>
                <a:gd name="connsiteY101" fmla="*/ 456247 h 644842"/>
                <a:gd name="connsiteX102" fmla="*/ 1606174 w 1885732"/>
                <a:gd name="connsiteY102" fmla="*/ 317278 h 644842"/>
                <a:gd name="connsiteX103" fmla="*/ 1633892 w 1885732"/>
                <a:gd name="connsiteY103" fmla="*/ 363284 h 644842"/>
                <a:gd name="connsiteX104" fmla="*/ 1690089 w 1885732"/>
                <a:gd name="connsiteY104" fmla="*/ 456247 h 644842"/>
                <a:gd name="connsiteX105" fmla="*/ 1617985 w 1885732"/>
                <a:gd name="connsiteY105" fmla="*/ 456247 h 644842"/>
                <a:gd name="connsiteX106" fmla="*/ 1655514 w 1885732"/>
                <a:gd name="connsiteY106" fmla="*/ 398907 h 644842"/>
                <a:gd name="connsiteX107" fmla="*/ 1690089 w 1885732"/>
                <a:gd name="connsiteY107" fmla="*/ 456247 h 644842"/>
                <a:gd name="connsiteX108" fmla="*/ 1305565 w 1885732"/>
                <a:gd name="connsiteY108" fmla="*/ 487966 h 644842"/>
                <a:gd name="connsiteX109" fmla="*/ 1190122 w 1885732"/>
                <a:gd name="connsiteY109" fmla="*/ 603409 h 644842"/>
                <a:gd name="connsiteX110" fmla="*/ 1152689 w 1885732"/>
                <a:gd name="connsiteY110" fmla="*/ 597027 h 644842"/>
                <a:gd name="connsiteX111" fmla="*/ 1127543 w 1885732"/>
                <a:gd name="connsiteY111" fmla="*/ 391097 h 644842"/>
                <a:gd name="connsiteX112" fmla="*/ 1190027 w 1885732"/>
                <a:gd name="connsiteY112" fmla="*/ 372523 h 644842"/>
                <a:gd name="connsiteX113" fmla="*/ 1243843 w 1885732"/>
                <a:gd name="connsiteY113" fmla="*/ 385953 h 644842"/>
                <a:gd name="connsiteX114" fmla="*/ 1214601 w 1885732"/>
                <a:gd name="connsiteY114" fmla="*/ 443960 h 644842"/>
                <a:gd name="connsiteX115" fmla="*/ 1173549 w 1885732"/>
                <a:gd name="connsiteY115" fmla="*/ 477584 h 644842"/>
                <a:gd name="connsiteX116" fmla="*/ 1170691 w 1885732"/>
                <a:gd name="connsiteY116" fmla="*/ 506730 h 644842"/>
                <a:gd name="connsiteX117" fmla="*/ 1186693 w 1885732"/>
                <a:gd name="connsiteY117" fmla="*/ 514350 h 644842"/>
                <a:gd name="connsiteX118" fmla="*/ 1199838 w 1885732"/>
                <a:gd name="connsiteY118" fmla="*/ 509683 h 644842"/>
                <a:gd name="connsiteX119" fmla="*/ 1244224 w 1885732"/>
                <a:gd name="connsiteY119" fmla="*/ 473297 h 644842"/>
                <a:gd name="connsiteX120" fmla="*/ 1249653 w 1885732"/>
                <a:gd name="connsiteY120" fmla="*/ 466534 h 644842"/>
                <a:gd name="connsiteX121" fmla="*/ 1276990 w 1885732"/>
                <a:gd name="connsiteY121" fmla="*/ 412337 h 644842"/>
                <a:gd name="connsiteX122" fmla="*/ 1305375 w 1885732"/>
                <a:gd name="connsiteY122" fmla="*/ 487966 h 644842"/>
                <a:gd name="connsiteX123" fmla="*/ 1189932 w 1885732"/>
                <a:gd name="connsiteY123" fmla="*/ 331089 h 644842"/>
                <a:gd name="connsiteX124" fmla="*/ 1122018 w 1885732"/>
                <a:gd name="connsiteY124" fmla="*/ 346710 h 644842"/>
                <a:gd name="connsiteX125" fmla="*/ 1117446 w 1885732"/>
                <a:gd name="connsiteY125" fmla="*/ 309086 h 644842"/>
                <a:gd name="connsiteX126" fmla="*/ 1125352 w 1885732"/>
                <a:gd name="connsiteY126" fmla="*/ 144685 h 644842"/>
                <a:gd name="connsiteX127" fmla="*/ 1126114 w 1885732"/>
                <a:gd name="connsiteY127" fmla="*/ 145161 h 644842"/>
                <a:gd name="connsiteX128" fmla="*/ 1262226 w 1885732"/>
                <a:gd name="connsiteY128" fmla="*/ 234315 h 644842"/>
                <a:gd name="connsiteX129" fmla="*/ 1263179 w 1885732"/>
                <a:gd name="connsiteY129" fmla="*/ 234886 h 644842"/>
                <a:gd name="connsiteX130" fmla="*/ 1263560 w 1885732"/>
                <a:gd name="connsiteY130" fmla="*/ 235077 h 644842"/>
                <a:gd name="connsiteX131" fmla="*/ 1263560 w 1885732"/>
                <a:gd name="connsiteY131" fmla="*/ 235077 h 644842"/>
                <a:gd name="connsiteX132" fmla="*/ 1285277 w 1885732"/>
                <a:gd name="connsiteY132" fmla="*/ 241459 h 644842"/>
                <a:gd name="connsiteX133" fmla="*/ 1307565 w 1885732"/>
                <a:gd name="connsiteY133" fmla="*/ 234696 h 644842"/>
                <a:gd name="connsiteX134" fmla="*/ 1317662 w 1885732"/>
                <a:gd name="connsiteY134" fmla="*/ 239458 h 644842"/>
                <a:gd name="connsiteX135" fmla="*/ 1317852 w 1885732"/>
                <a:gd name="connsiteY135" fmla="*/ 239554 h 644842"/>
                <a:gd name="connsiteX136" fmla="*/ 1262417 w 1885732"/>
                <a:gd name="connsiteY136" fmla="*/ 348805 h 644842"/>
                <a:gd name="connsiteX137" fmla="*/ 1189932 w 1885732"/>
                <a:gd name="connsiteY137" fmla="*/ 330899 h 644842"/>
                <a:gd name="connsiteX138" fmla="*/ 1336617 w 1885732"/>
                <a:gd name="connsiteY138" fmla="*/ 293942 h 644842"/>
                <a:gd name="connsiteX139" fmla="*/ 1571217 w 1885732"/>
                <a:gd name="connsiteY139" fmla="*/ 293942 h 644842"/>
                <a:gd name="connsiteX140" fmla="*/ 1492922 w 1885732"/>
                <a:gd name="connsiteY140" fmla="*/ 445484 h 644842"/>
                <a:gd name="connsiteX141" fmla="*/ 1323948 w 1885732"/>
                <a:gd name="connsiteY141" fmla="*/ 318897 h 644842"/>
                <a:gd name="connsiteX142" fmla="*/ 1336617 w 1885732"/>
                <a:gd name="connsiteY142" fmla="*/ 293942 h 644842"/>
                <a:gd name="connsiteX143" fmla="*/ 1728570 w 1885732"/>
                <a:gd name="connsiteY143" fmla="*/ 603218 h 644842"/>
                <a:gd name="connsiteX144" fmla="*/ 1613699 w 1885732"/>
                <a:gd name="connsiteY144" fmla="*/ 497586 h 644842"/>
                <a:gd name="connsiteX145" fmla="*/ 1726570 w 1885732"/>
                <a:gd name="connsiteY145" fmla="*/ 497586 h 644842"/>
                <a:gd name="connsiteX146" fmla="*/ 1744668 w 1885732"/>
                <a:gd name="connsiteY146" fmla="*/ 487013 h 644842"/>
                <a:gd name="connsiteX147" fmla="*/ 1744382 w 1885732"/>
                <a:gd name="connsiteY147" fmla="*/ 466058 h 644842"/>
                <a:gd name="connsiteX148" fmla="*/ 1691613 w 1885732"/>
                <a:gd name="connsiteY148" fmla="*/ 378524 h 644842"/>
                <a:gd name="connsiteX149" fmla="*/ 1728666 w 1885732"/>
                <a:gd name="connsiteY149" fmla="*/ 372332 h 644842"/>
                <a:gd name="connsiteX150" fmla="*/ 1844013 w 1885732"/>
                <a:gd name="connsiteY150" fmla="*/ 487775 h 644842"/>
                <a:gd name="connsiteX151" fmla="*/ 1728666 w 1885732"/>
                <a:gd name="connsiteY151" fmla="*/ 603218 h 6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885732" h="644842">
                  <a:moveTo>
                    <a:pt x="1729142" y="331089"/>
                  </a:moveTo>
                  <a:cubicBezTo>
                    <a:pt x="1708282" y="331089"/>
                    <a:pt x="1688470" y="335280"/>
                    <a:pt x="1670277" y="342614"/>
                  </a:cubicBezTo>
                  <a:lnTo>
                    <a:pt x="1628844" y="273939"/>
                  </a:lnTo>
                  <a:lnTo>
                    <a:pt x="1649322" y="234220"/>
                  </a:lnTo>
                  <a:lnTo>
                    <a:pt x="1693137" y="234220"/>
                  </a:lnTo>
                  <a:cubicBezTo>
                    <a:pt x="1704567" y="234220"/>
                    <a:pt x="1713902" y="224885"/>
                    <a:pt x="1713902" y="213455"/>
                  </a:cubicBezTo>
                  <a:cubicBezTo>
                    <a:pt x="1713902" y="202025"/>
                    <a:pt x="1704567" y="192691"/>
                    <a:pt x="1693137" y="192691"/>
                  </a:cubicBezTo>
                  <a:lnTo>
                    <a:pt x="1548167" y="192691"/>
                  </a:lnTo>
                  <a:cubicBezTo>
                    <a:pt x="1536737" y="192691"/>
                    <a:pt x="1527402" y="201930"/>
                    <a:pt x="1527402" y="213455"/>
                  </a:cubicBezTo>
                  <a:cubicBezTo>
                    <a:pt x="1527402" y="224981"/>
                    <a:pt x="1536737" y="234220"/>
                    <a:pt x="1548167" y="234220"/>
                  </a:cubicBezTo>
                  <a:lnTo>
                    <a:pt x="1602650" y="234220"/>
                  </a:lnTo>
                  <a:lnTo>
                    <a:pt x="1593220" y="252603"/>
                  </a:lnTo>
                  <a:lnTo>
                    <a:pt x="1358334" y="252603"/>
                  </a:lnTo>
                  <a:cubicBezTo>
                    <a:pt x="1363382" y="241935"/>
                    <a:pt x="1362429" y="232791"/>
                    <a:pt x="1360524" y="226981"/>
                  </a:cubicBezTo>
                  <a:cubicBezTo>
                    <a:pt x="1355571" y="211646"/>
                    <a:pt x="1341093" y="204597"/>
                    <a:pt x="1336331" y="202311"/>
                  </a:cubicBezTo>
                  <a:cubicBezTo>
                    <a:pt x="1333854" y="201168"/>
                    <a:pt x="1330330" y="199454"/>
                    <a:pt x="1326044" y="197453"/>
                  </a:cubicBezTo>
                  <a:cubicBezTo>
                    <a:pt x="1325282" y="189548"/>
                    <a:pt x="1322234" y="182308"/>
                    <a:pt x="1317567" y="176308"/>
                  </a:cubicBezTo>
                  <a:lnTo>
                    <a:pt x="1400053" y="176308"/>
                  </a:lnTo>
                  <a:cubicBezTo>
                    <a:pt x="1411483" y="176308"/>
                    <a:pt x="1420818" y="167068"/>
                    <a:pt x="1420818" y="155543"/>
                  </a:cubicBezTo>
                  <a:cubicBezTo>
                    <a:pt x="1420818" y="144018"/>
                    <a:pt x="1411483" y="134779"/>
                    <a:pt x="1400053" y="134779"/>
                  </a:cubicBezTo>
                  <a:lnTo>
                    <a:pt x="1309375" y="134779"/>
                  </a:lnTo>
                  <a:cubicBezTo>
                    <a:pt x="1298993" y="134779"/>
                    <a:pt x="1289849" y="137636"/>
                    <a:pt x="1282134" y="142113"/>
                  </a:cubicBezTo>
                  <a:lnTo>
                    <a:pt x="1132877" y="0"/>
                  </a:lnTo>
                  <a:lnTo>
                    <a:pt x="882179" y="0"/>
                  </a:lnTo>
                  <a:lnTo>
                    <a:pt x="882179" y="667"/>
                  </a:lnTo>
                  <a:cubicBezTo>
                    <a:pt x="882179" y="667"/>
                    <a:pt x="725112" y="150209"/>
                    <a:pt x="725112" y="150209"/>
                  </a:cubicBezTo>
                  <a:lnTo>
                    <a:pt x="544803" y="34100"/>
                  </a:lnTo>
                  <a:lnTo>
                    <a:pt x="320013" y="33433"/>
                  </a:lnTo>
                  <a:lnTo>
                    <a:pt x="115035" y="164592"/>
                  </a:lnTo>
                  <a:lnTo>
                    <a:pt x="115035" y="164592"/>
                  </a:lnTo>
                  <a:cubicBezTo>
                    <a:pt x="104082" y="170021"/>
                    <a:pt x="95509" y="180118"/>
                    <a:pt x="92937" y="193072"/>
                  </a:cubicBezTo>
                  <a:cubicBezTo>
                    <a:pt x="88556" y="214979"/>
                    <a:pt x="102843" y="236315"/>
                    <a:pt x="124751" y="240697"/>
                  </a:cubicBezTo>
                  <a:cubicBezTo>
                    <a:pt x="127608" y="241268"/>
                    <a:pt x="130371" y="241363"/>
                    <a:pt x="133133" y="241363"/>
                  </a:cubicBezTo>
                  <a:lnTo>
                    <a:pt x="133609" y="314039"/>
                  </a:lnTo>
                  <a:lnTo>
                    <a:pt x="91032" y="314039"/>
                  </a:lnTo>
                  <a:cubicBezTo>
                    <a:pt x="9498" y="314039"/>
                    <a:pt x="640" y="358902"/>
                    <a:pt x="640" y="378238"/>
                  </a:cubicBezTo>
                  <a:lnTo>
                    <a:pt x="640" y="507301"/>
                  </a:lnTo>
                  <a:cubicBezTo>
                    <a:pt x="640" y="515303"/>
                    <a:pt x="450" y="522542"/>
                    <a:pt x="259" y="529114"/>
                  </a:cubicBezTo>
                  <a:cubicBezTo>
                    <a:pt x="-408" y="555689"/>
                    <a:pt x="-884" y="576644"/>
                    <a:pt x="13594" y="591503"/>
                  </a:cubicBezTo>
                  <a:cubicBezTo>
                    <a:pt x="26739" y="604933"/>
                    <a:pt x="46265" y="606838"/>
                    <a:pt x="63600" y="606838"/>
                  </a:cubicBezTo>
                  <a:cubicBezTo>
                    <a:pt x="75792" y="606838"/>
                    <a:pt x="87413" y="606362"/>
                    <a:pt x="98081" y="605695"/>
                  </a:cubicBezTo>
                  <a:cubicBezTo>
                    <a:pt x="98557" y="624173"/>
                    <a:pt x="113607" y="638937"/>
                    <a:pt x="132180" y="638937"/>
                  </a:cubicBezTo>
                  <a:cubicBezTo>
                    <a:pt x="150754" y="638937"/>
                    <a:pt x="166375" y="623602"/>
                    <a:pt x="166375" y="604742"/>
                  </a:cubicBezTo>
                  <a:cubicBezTo>
                    <a:pt x="166375" y="602170"/>
                    <a:pt x="165994" y="599694"/>
                    <a:pt x="165518" y="597313"/>
                  </a:cubicBezTo>
                  <a:lnTo>
                    <a:pt x="176948" y="595122"/>
                  </a:lnTo>
                  <a:lnTo>
                    <a:pt x="174567" y="239173"/>
                  </a:lnTo>
                  <a:cubicBezTo>
                    <a:pt x="174567" y="235458"/>
                    <a:pt x="173424" y="231934"/>
                    <a:pt x="171709" y="228981"/>
                  </a:cubicBezTo>
                  <a:lnTo>
                    <a:pt x="299630" y="177451"/>
                  </a:lnTo>
                  <a:lnTo>
                    <a:pt x="318394" y="169355"/>
                  </a:lnTo>
                  <a:lnTo>
                    <a:pt x="251529" y="422720"/>
                  </a:lnTo>
                  <a:lnTo>
                    <a:pt x="332872" y="422720"/>
                  </a:lnTo>
                  <a:lnTo>
                    <a:pt x="332872" y="589979"/>
                  </a:lnTo>
                  <a:cubicBezTo>
                    <a:pt x="332872" y="613982"/>
                    <a:pt x="352303" y="633413"/>
                    <a:pt x="376211" y="633413"/>
                  </a:cubicBezTo>
                  <a:cubicBezTo>
                    <a:pt x="400119" y="633413"/>
                    <a:pt x="419645" y="613982"/>
                    <a:pt x="419645" y="589979"/>
                  </a:cubicBezTo>
                  <a:lnTo>
                    <a:pt x="419645" y="422720"/>
                  </a:lnTo>
                  <a:lnTo>
                    <a:pt x="446505" y="422720"/>
                  </a:lnTo>
                  <a:lnTo>
                    <a:pt x="446505" y="589979"/>
                  </a:lnTo>
                  <a:cubicBezTo>
                    <a:pt x="446505" y="613982"/>
                    <a:pt x="465936" y="633413"/>
                    <a:pt x="489844" y="633413"/>
                  </a:cubicBezTo>
                  <a:cubicBezTo>
                    <a:pt x="513752" y="633413"/>
                    <a:pt x="533183" y="613982"/>
                    <a:pt x="533183" y="589979"/>
                  </a:cubicBezTo>
                  <a:lnTo>
                    <a:pt x="533183" y="422720"/>
                  </a:lnTo>
                  <a:lnTo>
                    <a:pt x="614526" y="422720"/>
                  </a:lnTo>
                  <a:lnTo>
                    <a:pt x="548042" y="170974"/>
                  </a:lnTo>
                  <a:lnTo>
                    <a:pt x="562901" y="177356"/>
                  </a:lnTo>
                  <a:lnTo>
                    <a:pt x="713682" y="238030"/>
                  </a:lnTo>
                  <a:cubicBezTo>
                    <a:pt x="713682" y="238030"/>
                    <a:pt x="714063" y="238220"/>
                    <a:pt x="714253" y="238315"/>
                  </a:cubicBezTo>
                  <a:cubicBezTo>
                    <a:pt x="714444" y="238315"/>
                    <a:pt x="714729" y="238411"/>
                    <a:pt x="714920" y="238506"/>
                  </a:cubicBezTo>
                  <a:lnTo>
                    <a:pt x="715301" y="238697"/>
                  </a:lnTo>
                  <a:lnTo>
                    <a:pt x="715301" y="238697"/>
                  </a:lnTo>
                  <a:cubicBezTo>
                    <a:pt x="719873" y="240411"/>
                    <a:pt x="724731" y="241459"/>
                    <a:pt x="729874" y="241459"/>
                  </a:cubicBezTo>
                  <a:cubicBezTo>
                    <a:pt x="729874" y="241459"/>
                    <a:pt x="729874" y="241459"/>
                    <a:pt x="729969" y="241459"/>
                  </a:cubicBezTo>
                  <a:cubicBezTo>
                    <a:pt x="731303" y="241459"/>
                    <a:pt x="732636" y="241173"/>
                    <a:pt x="733970" y="241078"/>
                  </a:cubicBezTo>
                  <a:cubicBezTo>
                    <a:pt x="735303" y="240982"/>
                    <a:pt x="736542" y="240982"/>
                    <a:pt x="737780" y="240697"/>
                  </a:cubicBezTo>
                  <a:cubicBezTo>
                    <a:pt x="737780" y="240697"/>
                    <a:pt x="737780" y="240697"/>
                    <a:pt x="737780" y="240697"/>
                  </a:cubicBezTo>
                  <a:cubicBezTo>
                    <a:pt x="742733" y="239744"/>
                    <a:pt x="747400" y="237744"/>
                    <a:pt x="751496" y="235077"/>
                  </a:cubicBezTo>
                  <a:lnTo>
                    <a:pt x="751496" y="235077"/>
                  </a:lnTo>
                  <a:cubicBezTo>
                    <a:pt x="751496" y="235077"/>
                    <a:pt x="751782" y="234886"/>
                    <a:pt x="751782" y="234886"/>
                  </a:cubicBezTo>
                  <a:cubicBezTo>
                    <a:pt x="751972" y="234791"/>
                    <a:pt x="752163" y="234696"/>
                    <a:pt x="752353" y="234601"/>
                  </a:cubicBezTo>
                  <a:cubicBezTo>
                    <a:pt x="752544" y="234506"/>
                    <a:pt x="752639" y="234315"/>
                    <a:pt x="752829" y="234220"/>
                  </a:cubicBezTo>
                  <a:lnTo>
                    <a:pt x="888846" y="145161"/>
                  </a:lnTo>
                  <a:lnTo>
                    <a:pt x="888846" y="145161"/>
                  </a:lnTo>
                  <a:cubicBezTo>
                    <a:pt x="888846" y="145161"/>
                    <a:pt x="896752" y="309086"/>
                    <a:pt x="896752" y="309086"/>
                  </a:cubicBezTo>
                  <a:lnTo>
                    <a:pt x="856842" y="636651"/>
                  </a:lnTo>
                  <a:lnTo>
                    <a:pt x="963713" y="636651"/>
                  </a:lnTo>
                  <a:lnTo>
                    <a:pt x="1007147" y="426625"/>
                  </a:lnTo>
                  <a:lnTo>
                    <a:pt x="1050581" y="636651"/>
                  </a:lnTo>
                  <a:lnTo>
                    <a:pt x="1140306" y="636651"/>
                  </a:lnTo>
                  <a:cubicBezTo>
                    <a:pt x="1156023" y="641890"/>
                    <a:pt x="1172691" y="644843"/>
                    <a:pt x="1190122" y="644843"/>
                  </a:cubicBezTo>
                  <a:cubicBezTo>
                    <a:pt x="1276609" y="644843"/>
                    <a:pt x="1346999" y="574453"/>
                    <a:pt x="1346999" y="487966"/>
                  </a:cubicBezTo>
                  <a:cubicBezTo>
                    <a:pt x="1346999" y="442722"/>
                    <a:pt x="1327568" y="401955"/>
                    <a:pt x="1296802" y="373285"/>
                  </a:cubicBezTo>
                  <a:cubicBezTo>
                    <a:pt x="1299564" y="367760"/>
                    <a:pt x="1302422" y="362236"/>
                    <a:pt x="1305184" y="356711"/>
                  </a:cubicBezTo>
                  <a:lnTo>
                    <a:pt x="1487874" y="493586"/>
                  </a:lnTo>
                  <a:cubicBezTo>
                    <a:pt x="1487874" y="493586"/>
                    <a:pt x="1488064" y="493681"/>
                    <a:pt x="1488159" y="493776"/>
                  </a:cubicBezTo>
                  <a:cubicBezTo>
                    <a:pt x="1489683" y="494919"/>
                    <a:pt x="1491493" y="495776"/>
                    <a:pt x="1493303" y="496443"/>
                  </a:cubicBezTo>
                  <a:cubicBezTo>
                    <a:pt x="1493684" y="496538"/>
                    <a:pt x="1494065" y="496634"/>
                    <a:pt x="1494446" y="496824"/>
                  </a:cubicBezTo>
                  <a:cubicBezTo>
                    <a:pt x="1496351" y="497395"/>
                    <a:pt x="1498256" y="497776"/>
                    <a:pt x="1500351" y="497776"/>
                  </a:cubicBezTo>
                  <a:lnTo>
                    <a:pt x="1572456" y="497776"/>
                  </a:lnTo>
                  <a:cubicBezTo>
                    <a:pt x="1577504" y="579692"/>
                    <a:pt x="1645608" y="644843"/>
                    <a:pt x="1728856" y="644843"/>
                  </a:cubicBezTo>
                  <a:cubicBezTo>
                    <a:pt x="1812105" y="644843"/>
                    <a:pt x="1885733" y="574453"/>
                    <a:pt x="1885733" y="487966"/>
                  </a:cubicBezTo>
                  <a:cubicBezTo>
                    <a:pt x="1885733" y="401479"/>
                    <a:pt x="1815343" y="331089"/>
                    <a:pt x="1728856" y="331089"/>
                  </a:cubicBezTo>
                  <a:moveTo>
                    <a:pt x="1633987" y="363284"/>
                  </a:moveTo>
                  <a:cubicBezTo>
                    <a:pt x="1604364" y="385858"/>
                    <a:pt x="1582933" y="418528"/>
                    <a:pt x="1575123" y="456247"/>
                  </a:cubicBezTo>
                  <a:lnTo>
                    <a:pt x="1534356" y="456247"/>
                  </a:lnTo>
                  <a:lnTo>
                    <a:pt x="1606174" y="317278"/>
                  </a:lnTo>
                  <a:lnTo>
                    <a:pt x="1633892" y="363284"/>
                  </a:lnTo>
                  <a:close/>
                  <a:moveTo>
                    <a:pt x="1690089" y="456247"/>
                  </a:moveTo>
                  <a:lnTo>
                    <a:pt x="1617985" y="456247"/>
                  </a:lnTo>
                  <a:cubicBezTo>
                    <a:pt x="1624462" y="433483"/>
                    <a:pt x="1637702" y="413576"/>
                    <a:pt x="1655514" y="398907"/>
                  </a:cubicBezTo>
                  <a:lnTo>
                    <a:pt x="1690089" y="456247"/>
                  </a:lnTo>
                  <a:close/>
                  <a:moveTo>
                    <a:pt x="1305565" y="487966"/>
                  </a:moveTo>
                  <a:cubicBezTo>
                    <a:pt x="1305565" y="551593"/>
                    <a:pt x="1253749" y="603409"/>
                    <a:pt x="1190122" y="603409"/>
                  </a:cubicBezTo>
                  <a:cubicBezTo>
                    <a:pt x="1176978" y="603409"/>
                    <a:pt x="1164500" y="601123"/>
                    <a:pt x="1152689" y="597027"/>
                  </a:cubicBezTo>
                  <a:lnTo>
                    <a:pt x="1127543" y="391097"/>
                  </a:lnTo>
                  <a:cubicBezTo>
                    <a:pt x="1145545" y="379476"/>
                    <a:pt x="1166976" y="372523"/>
                    <a:pt x="1190027" y="372523"/>
                  </a:cubicBezTo>
                  <a:cubicBezTo>
                    <a:pt x="1209458" y="372523"/>
                    <a:pt x="1227746" y="377380"/>
                    <a:pt x="1243843" y="385953"/>
                  </a:cubicBezTo>
                  <a:cubicBezTo>
                    <a:pt x="1230318" y="412813"/>
                    <a:pt x="1219078" y="435102"/>
                    <a:pt x="1214601" y="443960"/>
                  </a:cubicBezTo>
                  <a:lnTo>
                    <a:pt x="1173549" y="477584"/>
                  </a:lnTo>
                  <a:cubicBezTo>
                    <a:pt x="1164690" y="484822"/>
                    <a:pt x="1163357" y="497872"/>
                    <a:pt x="1170691" y="506730"/>
                  </a:cubicBezTo>
                  <a:cubicBezTo>
                    <a:pt x="1174787" y="511778"/>
                    <a:pt x="1180788" y="514350"/>
                    <a:pt x="1186693" y="514350"/>
                  </a:cubicBezTo>
                  <a:cubicBezTo>
                    <a:pt x="1191360" y="514350"/>
                    <a:pt x="1196028" y="512826"/>
                    <a:pt x="1199838" y="509683"/>
                  </a:cubicBezTo>
                  <a:lnTo>
                    <a:pt x="1244224" y="473297"/>
                  </a:lnTo>
                  <a:cubicBezTo>
                    <a:pt x="1246415" y="471488"/>
                    <a:pt x="1248320" y="469201"/>
                    <a:pt x="1249653" y="466534"/>
                  </a:cubicBezTo>
                  <a:cubicBezTo>
                    <a:pt x="1257464" y="451009"/>
                    <a:pt x="1266894" y="432245"/>
                    <a:pt x="1276990" y="412337"/>
                  </a:cubicBezTo>
                  <a:cubicBezTo>
                    <a:pt x="1294611" y="432626"/>
                    <a:pt x="1305375" y="459010"/>
                    <a:pt x="1305375" y="487966"/>
                  </a:cubicBezTo>
                  <a:moveTo>
                    <a:pt x="1189932" y="331089"/>
                  </a:moveTo>
                  <a:cubicBezTo>
                    <a:pt x="1165548" y="331089"/>
                    <a:pt x="1142592" y="336804"/>
                    <a:pt x="1122018" y="346710"/>
                  </a:cubicBezTo>
                  <a:lnTo>
                    <a:pt x="1117446" y="309086"/>
                  </a:lnTo>
                  <a:lnTo>
                    <a:pt x="1125352" y="144685"/>
                  </a:lnTo>
                  <a:lnTo>
                    <a:pt x="1126114" y="145161"/>
                  </a:lnTo>
                  <a:lnTo>
                    <a:pt x="1262226" y="234315"/>
                  </a:lnTo>
                  <a:cubicBezTo>
                    <a:pt x="1262226" y="234315"/>
                    <a:pt x="1262798" y="234696"/>
                    <a:pt x="1263179" y="234886"/>
                  </a:cubicBezTo>
                  <a:lnTo>
                    <a:pt x="1263560" y="235077"/>
                  </a:lnTo>
                  <a:lnTo>
                    <a:pt x="1263560" y="235077"/>
                  </a:lnTo>
                  <a:cubicBezTo>
                    <a:pt x="1269846" y="239078"/>
                    <a:pt x="1277276" y="241459"/>
                    <a:pt x="1285277" y="241459"/>
                  </a:cubicBezTo>
                  <a:cubicBezTo>
                    <a:pt x="1293278" y="241459"/>
                    <a:pt x="1301184" y="238982"/>
                    <a:pt x="1307565" y="234696"/>
                  </a:cubicBezTo>
                  <a:cubicBezTo>
                    <a:pt x="1311852" y="236696"/>
                    <a:pt x="1315281" y="238315"/>
                    <a:pt x="1317662" y="239458"/>
                  </a:cubicBezTo>
                  <a:cubicBezTo>
                    <a:pt x="1317662" y="239458"/>
                    <a:pt x="1317757" y="239458"/>
                    <a:pt x="1317852" y="239554"/>
                  </a:cubicBezTo>
                  <a:cubicBezTo>
                    <a:pt x="1309756" y="255270"/>
                    <a:pt x="1285563" y="302990"/>
                    <a:pt x="1262417" y="348805"/>
                  </a:cubicBezTo>
                  <a:cubicBezTo>
                    <a:pt x="1240700" y="337376"/>
                    <a:pt x="1216030" y="330899"/>
                    <a:pt x="1189932" y="330899"/>
                  </a:cubicBezTo>
                  <a:moveTo>
                    <a:pt x="1336617" y="293942"/>
                  </a:moveTo>
                  <a:lnTo>
                    <a:pt x="1571217" y="293942"/>
                  </a:lnTo>
                  <a:lnTo>
                    <a:pt x="1492922" y="445484"/>
                  </a:lnTo>
                  <a:lnTo>
                    <a:pt x="1323948" y="318897"/>
                  </a:lnTo>
                  <a:cubicBezTo>
                    <a:pt x="1328520" y="309944"/>
                    <a:pt x="1332711" y="301466"/>
                    <a:pt x="1336617" y="293942"/>
                  </a:cubicBezTo>
                  <a:moveTo>
                    <a:pt x="1728570" y="603218"/>
                  </a:moveTo>
                  <a:cubicBezTo>
                    <a:pt x="1668277" y="603218"/>
                    <a:pt x="1618652" y="556641"/>
                    <a:pt x="1613699" y="497586"/>
                  </a:cubicBezTo>
                  <a:lnTo>
                    <a:pt x="1726570" y="497586"/>
                  </a:lnTo>
                  <a:cubicBezTo>
                    <a:pt x="1734095" y="497586"/>
                    <a:pt x="1740953" y="493586"/>
                    <a:pt x="1744668" y="487013"/>
                  </a:cubicBezTo>
                  <a:cubicBezTo>
                    <a:pt x="1748382" y="480536"/>
                    <a:pt x="1748192" y="472535"/>
                    <a:pt x="1744382" y="466058"/>
                  </a:cubicBezTo>
                  <a:lnTo>
                    <a:pt x="1691613" y="378524"/>
                  </a:lnTo>
                  <a:cubicBezTo>
                    <a:pt x="1703234" y="374523"/>
                    <a:pt x="1715712" y="372332"/>
                    <a:pt x="1728666" y="372332"/>
                  </a:cubicBezTo>
                  <a:cubicBezTo>
                    <a:pt x="1792293" y="372332"/>
                    <a:pt x="1844013" y="424148"/>
                    <a:pt x="1844013" y="487775"/>
                  </a:cubicBezTo>
                  <a:cubicBezTo>
                    <a:pt x="1844013" y="551402"/>
                    <a:pt x="1792293" y="603218"/>
                    <a:pt x="1728666" y="603218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15" name="Forme libre : forme 14">
            <a:extLst>
              <a:ext uri="{FF2B5EF4-FFF2-40B4-BE49-F238E27FC236}">
                <a16:creationId xmlns:a16="http://schemas.microsoft.com/office/drawing/2014/main" id="{100BD706-1FD3-F409-9F63-F152A65440F0}"/>
              </a:ext>
            </a:extLst>
          </p:cNvPr>
          <p:cNvSpPr/>
          <p:nvPr/>
        </p:nvSpPr>
        <p:spPr>
          <a:xfrm>
            <a:off x="4486809" y="2216776"/>
            <a:ext cx="1609191" cy="1780256"/>
          </a:xfrm>
          <a:custGeom>
            <a:avLst/>
            <a:gdLst>
              <a:gd name="connsiteX0" fmla="*/ 1604097 w 1609191"/>
              <a:gd name="connsiteY0" fmla="*/ 899645 h 1780256"/>
              <a:gd name="connsiteX1" fmla="*/ 1526696 w 1609191"/>
              <a:gd name="connsiteY1" fmla="*/ 606086 h 1780256"/>
              <a:gd name="connsiteX2" fmla="*/ 1290808 w 1609191"/>
              <a:gd name="connsiteY2" fmla="*/ 258542 h 1780256"/>
              <a:gd name="connsiteX3" fmla="*/ 1108905 w 1609191"/>
              <a:gd name="connsiteY3" fmla="*/ 123470 h 1780256"/>
              <a:gd name="connsiteX4" fmla="*/ 763962 w 1609191"/>
              <a:gd name="connsiteY4" fmla="*/ 7260 h 1780256"/>
              <a:gd name="connsiteX5" fmla="*/ 763745 w 1609191"/>
              <a:gd name="connsiteY5" fmla="*/ 7260 h 1780256"/>
              <a:gd name="connsiteX6" fmla="*/ 480809 w 1609191"/>
              <a:gd name="connsiteY6" fmla="*/ 14849 h 1780256"/>
              <a:gd name="connsiteX7" fmla="*/ 327092 w 1609191"/>
              <a:gd name="connsiteY7" fmla="*/ 94634 h 1780256"/>
              <a:gd name="connsiteX8" fmla="*/ 210665 w 1609191"/>
              <a:gd name="connsiteY8" fmla="*/ 222118 h 1780256"/>
              <a:gd name="connsiteX9" fmla="*/ 99226 w 1609191"/>
              <a:gd name="connsiteY9" fmla="*/ 414210 h 1780256"/>
              <a:gd name="connsiteX10" fmla="*/ 14236 w 1609191"/>
              <a:gd name="connsiteY10" fmla="*/ 655085 h 1780256"/>
              <a:gd name="connsiteX11" fmla="*/ 4263 w 1609191"/>
              <a:gd name="connsiteY11" fmla="*/ 881650 h 1780256"/>
              <a:gd name="connsiteX12" fmla="*/ 22042 w 1609191"/>
              <a:gd name="connsiteY12" fmla="*/ 980081 h 1780256"/>
              <a:gd name="connsiteX13" fmla="*/ 33099 w 1609191"/>
              <a:gd name="connsiteY13" fmla="*/ 1034933 h 1780256"/>
              <a:gd name="connsiteX14" fmla="*/ 93372 w 1609191"/>
              <a:gd name="connsiteY14" fmla="*/ 1187784 h 1780256"/>
              <a:gd name="connsiteX15" fmla="*/ 200259 w 1609191"/>
              <a:gd name="connsiteY15" fmla="*/ 1330877 h 1780256"/>
              <a:gd name="connsiteX16" fmla="*/ 385197 w 1609191"/>
              <a:gd name="connsiteY16" fmla="*/ 1459228 h 1780256"/>
              <a:gd name="connsiteX17" fmla="*/ 496420 w 1609191"/>
              <a:gd name="connsiteY17" fmla="*/ 1508444 h 1780256"/>
              <a:gd name="connsiteX18" fmla="*/ 618266 w 1609191"/>
              <a:gd name="connsiteY18" fmla="*/ 1557009 h 1780256"/>
              <a:gd name="connsiteX19" fmla="*/ 910091 w 1609191"/>
              <a:gd name="connsiteY19" fmla="*/ 1646117 h 1780256"/>
              <a:gd name="connsiteX20" fmla="*/ 739896 w 1609191"/>
              <a:gd name="connsiteY20" fmla="*/ 1771216 h 1780256"/>
              <a:gd name="connsiteX21" fmla="*/ 1106303 w 1609191"/>
              <a:gd name="connsiteY21" fmla="*/ 1734358 h 1780256"/>
              <a:gd name="connsiteX22" fmla="*/ 1431300 w 1609191"/>
              <a:gd name="connsiteY22" fmla="*/ 1525355 h 1780256"/>
              <a:gd name="connsiteX23" fmla="*/ 1552930 w 1609191"/>
              <a:gd name="connsiteY23" fmla="*/ 1343452 h 1780256"/>
              <a:gd name="connsiteX24" fmla="*/ 1597159 w 1609191"/>
              <a:gd name="connsiteY24" fmla="*/ 1144422 h 1780256"/>
              <a:gd name="connsiteX25" fmla="*/ 1604314 w 1609191"/>
              <a:gd name="connsiteY25" fmla="*/ 899428 h 1780256"/>
              <a:gd name="connsiteX26" fmla="*/ 489265 w 1609191"/>
              <a:gd name="connsiteY26" fmla="*/ 79458 h 1780256"/>
              <a:gd name="connsiteX27" fmla="*/ 301942 w 1609191"/>
              <a:gd name="connsiteY27" fmla="*/ 227104 h 1780256"/>
              <a:gd name="connsiteX28" fmla="*/ 132614 w 1609191"/>
              <a:gd name="connsiteY28" fmla="*/ 490961 h 1780256"/>
              <a:gd name="connsiteX29" fmla="*/ 54346 w 1609191"/>
              <a:gd name="connsiteY29" fmla="*/ 836770 h 1780256"/>
              <a:gd name="connsiteX30" fmla="*/ 99442 w 1609191"/>
              <a:gd name="connsiteY30" fmla="*/ 1126644 h 1780256"/>
              <a:gd name="connsiteX31" fmla="*/ 239067 w 1609191"/>
              <a:gd name="connsiteY31" fmla="*/ 1321988 h 1780256"/>
              <a:gd name="connsiteX32" fmla="*/ 400807 w 1609191"/>
              <a:gd name="connsiteY32" fmla="*/ 1450122 h 1780256"/>
              <a:gd name="connsiteX33" fmla="*/ 390183 w 1609191"/>
              <a:gd name="connsiteY33" fmla="*/ 1446003 h 1780256"/>
              <a:gd name="connsiteX34" fmla="*/ 209581 w 1609191"/>
              <a:gd name="connsiteY34" fmla="*/ 1320471 h 1780256"/>
              <a:gd name="connsiteX35" fmla="*/ 105730 w 1609191"/>
              <a:gd name="connsiteY35" fmla="*/ 1180846 h 1780256"/>
              <a:gd name="connsiteX36" fmla="*/ 47191 w 1609191"/>
              <a:gd name="connsiteY36" fmla="*/ 1032982 h 1780256"/>
              <a:gd name="connsiteX37" fmla="*/ 35917 w 1609191"/>
              <a:gd name="connsiteY37" fmla="*/ 977046 h 1780256"/>
              <a:gd name="connsiteX38" fmla="*/ 18356 w 1609191"/>
              <a:gd name="connsiteY38" fmla="*/ 880132 h 1780256"/>
              <a:gd name="connsiteX39" fmla="*/ 28112 w 1609191"/>
              <a:gd name="connsiteY39" fmla="*/ 658337 h 1780256"/>
              <a:gd name="connsiteX40" fmla="*/ 112451 w 1609191"/>
              <a:gd name="connsiteY40" fmla="*/ 420064 h 1780256"/>
              <a:gd name="connsiteX41" fmla="*/ 222590 w 1609191"/>
              <a:gd name="connsiteY41" fmla="*/ 230573 h 1780256"/>
              <a:gd name="connsiteX42" fmla="*/ 336631 w 1609191"/>
              <a:gd name="connsiteY42" fmla="*/ 105908 h 1780256"/>
              <a:gd name="connsiteX43" fmla="*/ 485362 w 1609191"/>
              <a:gd name="connsiteY43" fmla="*/ 28941 h 1780256"/>
              <a:gd name="connsiteX44" fmla="*/ 688079 w 1609191"/>
              <a:gd name="connsiteY44" fmla="*/ 16583 h 1780256"/>
              <a:gd name="connsiteX45" fmla="*/ 489265 w 1609191"/>
              <a:gd name="connsiteY45" fmla="*/ 79891 h 1780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609191" h="1780256">
                <a:moveTo>
                  <a:pt x="1604097" y="899645"/>
                </a:moveTo>
                <a:cubicBezTo>
                  <a:pt x="1591522" y="787988"/>
                  <a:pt x="1560952" y="689774"/>
                  <a:pt x="1526696" y="606086"/>
                </a:cubicBezTo>
                <a:cubicBezTo>
                  <a:pt x="1492440" y="522398"/>
                  <a:pt x="1332218" y="295399"/>
                  <a:pt x="1290808" y="258542"/>
                </a:cubicBezTo>
                <a:cubicBezTo>
                  <a:pt x="1249397" y="221684"/>
                  <a:pt x="1169178" y="162279"/>
                  <a:pt x="1108905" y="123470"/>
                </a:cubicBezTo>
                <a:cubicBezTo>
                  <a:pt x="1048632" y="84661"/>
                  <a:pt x="900985" y="7260"/>
                  <a:pt x="763962" y="7260"/>
                </a:cubicBezTo>
                <a:lnTo>
                  <a:pt x="763745" y="7260"/>
                </a:lnTo>
                <a:cubicBezTo>
                  <a:pt x="624554" y="-6399"/>
                  <a:pt x="522003" y="973"/>
                  <a:pt x="480809" y="14849"/>
                </a:cubicBezTo>
                <a:cubicBezTo>
                  <a:pt x="437014" y="29808"/>
                  <a:pt x="377175" y="50188"/>
                  <a:pt x="327092" y="94634"/>
                </a:cubicBezTo>
                <a:cubicBezTo>
                  <a:pt x="275708" y="140164"/>
                  <a:pt x="238851" y="180707"/>
                  <a:pt x="210665" y="222118"/>
                </a:cubicBezTo>
                <a:cubicBezTo>
                  <a:pt x="180963" y="265696"/>
                  <a:pt x="110066" y="387760"/>
                  <a:pt x="99226" y="414210"/>
                </a:cubicBezTo>
                <a:cubicBezTo>
                  <a:pt x="98575" y="415945"/>
                  <a:pt x="28112" y="586573"/>
                  <a:pt x="14236" y="655085"/>
                </a:cubicBezTo>
                <a:cubicBezTo>
                  <a:pt x="-73" y="725331"/>
                  <a:pt x="-3975" y="814439"/>
                  <a:pt x="4263" y="881650"/>
                </a:cubicBezTo>
                <a:cubicBezTo>
                  <a:pt x="9683" y="926096"/>
                  <a:pt x="15971" y="953630"/>
                  <a:pt x="22042" y="980081"/>
                </a:cubicBezTo>
                <a:cubicBezTo>
                  <a:pt x="26161" y="997859"/>
                  <a:pt x="29847" y="1014553"/>
                  <a:pt x="33099" y="1034933"/>
                </a:cubicBezTo>
                <a:cubicBezTo>
                  <a:pt x="41121" y="1085884"/>
                  <a:pt x="70607" y="1149192"/>
                  <a:pt x="93372" y="1187784"/>
                </a:cubicBezTo>
                <a:cubicBezTo>
                  <a:pt x="114185" y="1223123"/>
                  <a:pt x="166870" y="1301391"/>
                  <a:pt x="200259" y="1330877"/>
                </a:cubicBezTo>
                <a:cubicBezTo>
                  <a:pt x="233647" y="1360580"/>
                  <a:pt x="352675" y="1447087"/>
                  <a:pt x="385197" y="1459228"/>
                </a:cubicBezTo>
                <a:cubicBezTo>
                  <a:pt x="409913" y="1468334"/>
                  <a:pt x="472137" y="1497170"/>
                  <a:pt x="496420" y="1508444"/>
                </a:cubicBezTo>
                <a:cubicBezTo>
                  <a:pt x="528507" y="1525138"/>
                  <a:pt x="568400" y="1542483"/>
                  <a:pt x="618266" y="1557009"/>
                </a:cubicBezTo>
                <a:cubicBezTo>
                  <a:pt x="735343" y="1591265"/>
                  <a:pt x="828137" y="1630941"/>
                  <a:pt x="910091" y="1646117"/>
                </a:cubicBezTo>
                <a:cubicBezTo>
                  <a:pt x="900118" y="1708124"/>
                  <a:pt x="739896" y="1771216"/>
                  <a:pt x="739896" y="1771216"/>
                </a:cubicBezTo>
                <a:cubicBezTo>
                  <a:pt x="839845" y="1795498"/>
                  <a:pt x="1006354" y="1766663"/>
                  <a:pt x="1106303" y="1734358"/>
                </a:cubicBezTo>
                <a:cubicBezTo>
                  <a:pt x="1206252" y="1702054"/>
                  <a:pt x="1349346" y="1626388"/>
                  <a:pt x="1431300" y="1525355"/>
                </a:cubicBezTo>
                <a:cubicBezTo>
                  <a:pt x="1513254" y="1424539"/>
                  <a:pt x="1542957" y="1387681"/>
                  <a:pt x="1552930" y="1343452"/>
                </a:cubicBezTo>
                <a:cubicBezTo>
                  <a:pt x="1562903" y="1299223"/>
                  <a:pt x="1592606" y="1198407"/>
                  <a:pt x="1597159" y="1144422"/>
                </a:cubicBezTo>
                <a:cubicBezTo>
                  <a:pt x="1601712" y="1090436"/>
                  <a:pt x="1616888" y="1011084"/>
                  <a:pt x="1604314" y="899428"/>
                </a:cubicBezTo>
                <a:moveTo>
                  <a:pt x="489265" y="79458"/>
                </a:moveTo>
                <a:cubicBezTo>
                  <a:pt x="442434" y="99187"/>
                  <a:pt x="337932" y="184827"/>
                  <a:pt x="301942" y="227104"/>
                </a:cubicBezTo>
                <a:cubicBezTo>
                  <a:pt x="265952" y="269382"/>
                  <a:pt x="180312" y="361309"/>
                  <a:pt x="132614" y="490961"/>
                </a:cubicBezTo>
                <a:cubicBezTo>
                  <a:pt x="84916" y="620612"/>
                  <a:pt x="53479" y="729667"/>
                  <a:pt x="54346" y="836770"/>
                </a:cubicBezTo>
                <a:cubicBezTo>
                  <a:pt x="55213" y="943874"/>
                  <a:pt x="58032" y="1038402"/>
                  <a:pt x="99442" y="1126644"/>
                </a:cubicBezTo>
                <a:cubicBezTo>
                  <a:pt x="140853" y="1214885"/>
                  <a:pt x="198524" y="1285998"/>
                  <a:pt x="239067" y="1321988"/>
                </a:cubicBezTo>
                <a:cubicBezTo>
                  <a:pt x="278093" y="1356678"/>
                  <a:pt x="364817" y="1426490"/>
                  <a:pt x="400807" y="1450122"/>
                </a:cubicBezTo>
                <a:cubicBezTo>
                  <a:pt x="396904" y="1448604"/>
                  <a:pt x="393219" y="1447087"/>
                  <a:pt x="390183" y="1446003"/>
                </a:cubicBezTo>
                <a:cubicBezTo>
                  <a:pt x="359396" y="1434512"/>
                  <a:pt x="241669" y="1348872"/>
                  <a:pt x="209581" y="1320471"/>
                </a:cubicBezTo>
                <a:cubicBezTo>
                  <a:pt x="177927" y="1292285"/>
                  <a:pt x="125459" y="1214451"/>
                  <a:pt x="105730" y="1180846"/>
                </a:cubicBezTo>
                <a:cubicBezTo>
                  <a:pt x="87952" y="1150493"/>
                  <a:pt x="55430" y="1085450"/>
                  <a:pt x="47191" y="1032982"/>
                </a:cubicBezTo>
                <a:cubicBezTo>
                  <a:pt x="43939" y="1011952"/>
                  <a:pt x="40037" y="995041"/>
                  <a:pt x="35917" y="977046"/>
                </a:cubicBezTo>
                <a:cubicBezTo>
                  <a:pt x="29847" y="950812"/>
                  <a:pt x="23776" y="923711"/>
                  <a:pt x="18356" y="880132"/>
                </a:cubicBezTo>
                <a:cubicBezTo>
                  <a:pt x="10334" y="814222"/>
                  <a:pt x="14236" y="727282"/>
                  <a:pt x="28112" y="658337"/>
                </a:cubicBezTo>
                <a:cubicBezTo>
                  <a:pt x="39386" y="602617"/>
                  <a:pt x="92721" y="467545"/>
                  <a:pt x="112451" y="420064"/>
                </a:cubicBezTo>
                <a:cubicBezTo>
                  <a:pt x="122858" y="394697"/>
                  <a:pt x="193971" y="272417"/>
                  <a:pt x="222590" y="230573"/>
                </a:cubicBezTo>
                <a:cubicBezTo>
                  <a:pt x="249908" y="190247"/>
                  <a:pt x="286332" y="150571"/>
                  <a:pt x="336631" y="105908"/>
                </a:cubicBezTo>
                <a:cubicBezTo>
                  <a:pt x="384546" y="63414"/>
                  <a:pt x="442868" y="43467"/>
                  <a:pt x="485362" y="28941"/>
                </a:cubicBezTo>
                <a:cubicBezTo>
                  <a:pt x="522003" y="16366"/>
                  <a:pt x="599404" y="12247"/>
                  <a:pt x="688079" y="16583"/>
                </a:cubicBezTo>
                <a:cubicBezTo>
                  <a:pt x="609594" y="32410"/>
                  <a:pt x="524171" y="65148"/>
                  <a:pt x="489265" y="79891"/>
                </a:cubicBezTo>
              </a:path>
            </a:pathLst>
          </a:custGeom>
          <a:solidFill>
            <a:srgbClr val="A2C748"/>
          </a:solidFill>
          <a:ln w="21678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16" name="Group 35">
            <a:extLst>
              <a:ext uri="{FF2B5EF4-FFF2-40B4-BE49-F238E27FC236}">
                <a16:creationId xmlns:a16="http://schemas.microsoft.com/office/drawing/2014/main" id="{39347876-C27D-6863-DE18-7F8DF7E3DBED}"/>
              </a:ext>
            </a:extLst>
          </p:cNvPr>
          <p:cNvGrpSpPr>
            <a:grpSpLocks noChangeAspect="1"/>
          </p:cNvGrpSpPr>
          <p:nvPr/>
        </p:nvGrpSpPr>
        <p:grpSpPr bwMode="auto">
          <a:xfrm rot="13256571">
            <a:off x="6759637" y="2609040"/>
            <a:ext cx="1522608" cy="1061250"/>
            <a:chOff x="8967" y="1426"/>
            <a:chExt cx="1231" cy="858"/>
          </a:xfrm>
          <a:solidFill>
            <a:schemeClr val="bg2">
              <a:lumMod val="65000"/>
            </a:schemeClr>
          </a:solidFill>
        </p:grpSpPr>
        <p:sp>
          <p:nvSpPr>
            <p:cNvPr id="17" name="Freeform 36">
              <a:extLst>
                <a:ext uri="{FF2B5EF4-FFF2-40B4-BE49-F238E27FC236}">
                  <a16:creationId xmlns:a16="http://schemas.microsoft.com/office/drawing/2014/main" id="{055DC4F6-2F84-06D4-6513-CC4D01065F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" y="1934"/>
              <a:ext cx="425" cy="350"/>
            </a:xfrm>
            <a:custGeom>
              <a:avLst/>
              <a:gdLst>
                <a:gd name="T0" fmla="*/ 245 w 425"/>
                <a:gd name="T1" fmla="*/ 350 h 350"/>
                <a:gd name="T2" fmla="*/ 425 w 425"/>
                <a:gd name="T3" fmla="*/ 0 h 350"/>
                <a:gd name="T4" fmla="*/ 215 w 425"/>
                <a:gd name="T5" fmla="*/ 105 h 350"/>
                <a:gd name="T6" fmla="*/ 0 w 425"/>
                <a:gd name="T7" fmla="*/ 47 h 350"/>
                <a:gd name="T8" fmla="*/ 245 w 42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50">
                  <a:moveTo>
                    <a:pt x="245" y="350"/>
                  </a:moveTo>
                  <a:lnTo>
                    <a:pt x="425" y="0"/>
                  </a:lnTo>
                  <a:lnTo>
                    <a:pt x="215" y="105"/>
                  </a:lnTo>
                  <a:lnTo>
                    <a:pt x="0" y="47"/>
                  </a:lnTo>
                  <a:lnTo>
                    <a:pt x="245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8" name="Freeform 37">
              <a:extLst>
                <a:ext uri="{FF2B5EF4-FFF2-40B4-BE49-F238E27FC236}">
                  <a16:creationId xmlns:a16="http://schemas.microsoft.com/office/drawing/2014/main" id="{B582BD41-C5F8-B788-A7CB-527611B8E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" y="1795"/>
              <a:ext cx="184" cy="184"/>
            </a:xfrm>
            <a:custGeom>
              <a:avLst/>
              <a:gdLst>
                <a:gd name="T0" fmla="*/ 83 w 86"/>
                <a:gd name="T1" fmla="*/ 38 h 86"/>
                <a:gd name="T2" fmla="*/ 48 w 86"/>
                <a:gd name="T3" fmla="*/ 83 h 86"/>
                <a:gd name="T4" fmla="*/ 3 w 86"/>
                <a:gd name="T5" fmla="*/ 48 h 86"/>
                <a:gd name="T6" fmla="*/ 38 w 86"/>
                <a:gd name="T7" fmla="*/ 2 h 86"/>
                <a:gd name="T8" fmla="*/ 83 w 86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3" y="38"/>
                  </a:moveTo>
                  <a:cubicBezTo>
                    <a:pt x="86" y="60"/>
                    <a:pt x="70" y="80"/>
                    <a:pt x="48" y="83"/>
                  </a:cubicBezTo>
                  <a:cubicBezTo>
                    <a:pt x="26" y="86"/>
                    <a:pt x="5" y="70"/>
                    <a:pt x="3" y="48"/>
                  </a:cubicBezTo>
                  <a:cubicBezTo>
                    <a:pt x="0" y="26"/>
                    <a:pt x="16" y="5"/>
                    <a:pt x="38" y="2"/>
                  </a:cubicBezTo>
                  <a:cubicBezTo>
                    <a:pt x="60" y="0"/>
                    <a:pt x="80" y="15"/>
                    <a:pt x="8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9" name="Freeform 38">
              <a:extLst>
                <a:ext uri="{FF2B5EF4-FFF2-40B4-BE49-F238E27FC236}">
                  <a16:creationId xmlns:a16="http://schemas.microsoft.com/office/drawing/2014/main" id="{02C9B4BC-53C8-A6D1-2832-618A4BE5AA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" y="1612"/>
              <a:ext cx="165" cy="163"/>
            </a:xfrm>
            <a:custGeom>
              <a:avLst/>
              <a:gdLst>
                <a:gd name="T0" fmla="*/ 74 w 77"/>
                <a:gd name="T1" fmla="*/ 33 h 76"/>
                <a:gd name="T2" fmla="*/ 43 w 77"/>
                <a:gd name="T3" fmla="*/ 74 h 76"/>
                <a:gd name="T4" fmla="*/ 3 w 77"/>
                <a:gd name="T5" fmla="*/ 42 h 76"/>
                <a:gd name="T6" fmla="*/ 34 w 77"/>
                <a:gd name="T7" fmla="*/ 2 h 76"/>
                <a:gd name="T8" fmla="*/ 74 w 77"/>
                <a:gd name="T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33"/>
                  </a:moveTo>
                  <a:cubicBezTo>
                    <a:pt x="77" y="53"/>
                    <a:pt x="63" y="71"/>
                    <a:pt x="43" y="74"/>
                  </a:cubicBezTo>
                  <a:cubicBezTo>
                    <a:pt x="23" y="76"/>
                    <a:pt x="5" y="62"/>
                    <a:pt x="3" y="42"/>
                  </a:cubicBezTo>
                  <a:cubicBezTo>
                    <a:pt x="0" y="23"/>
                    <a:pt x="14" y="5"/>
                    <a:pt x="34" y="2"/>
                  </a:cubicBezTo>
                  <a:cubicBezTo>
                    <a:pt x="54" y="0"/>
                    <a:pt x="72" y="14"/>
                    <a:pt x="7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0" name="Freeform 39">
              <a:extLst>
                <a:ext uri="{FF2B5EF4-FFF2-40B4-BE49-F238E27FC236}">
                  <a16:creationId xmlns:a16="http://schemas.microsoft.com/office/drawing/2014/main" id="{D12ADF2C-3D6F-0D96-02B2-75DE4F87F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7" y="1501"/>
              <a:ext cx="146" cy="146"/>
            </a:xfrm>
            <a:custGeom>
              <a:avLst/>
              <a:gdLst>
                <a:gd name="T0" fmla="*/ 66 w 68"/>
                <a:gd name="T1" fmla="*/ 30 h 68"/>
                <a:gd name="T2" fmla="*/ 38 w 68"/>
                <a:gd name="T3" fmla="*/ 65 h 68"/>
                <a:gd name="T4" fmla="*/ 3 w 68"/>
                <a:gd name="T5" fmla="*/ 38 h 68"/>
                <a:gd name="T6" fmla="*/ 30 w 68"/>
                <a:gd name="T7" fmla="*/ 2 h 68"/>
                <a:gd name="T8" fmla="*/ 66 w 68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0"/>
                  </a:moveTo>
                  <a:cubicBezTo>
                    <a:pt x="68" y="47"/>
                    <a:pt x="56" y="63"/>
                    <a:pt x="38" y="65"/>
                  </a:cubicBezTo>
                  <a:cubicBezTo>
                    <a:pt x="21" y="68"/>
                    <a:pt x="5" y="55"/>
                    <a:pt x="3" y="38"/>
                  </a:cubicBezTo>
                  <a:cubicBezTo>
                    <a:pt x="0" y="20"/>
                    <a:pt x="13" y="4"/>
                    <a:pt x="30" y="2"/>
                  </a:cubicBezTo>
                  <a:cubicBezTo>
                    <a:pt x="48" y="0"/>
                    <a:pt x="64" y="12"/>
                    <a:pt x="6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1" name="Freeform 40">
              <a:extLst>
                <a:ext uri="{FF2B5EF4-FFF2-40B4-BE49-F238E27FC236}">
                  <a16:creationId xmlns:a16="http://schemas.microsoft.com/office/drawing/2014/main" id="{C467E3B3-C49B-A787-3E43-0A4AA4CE207B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" y="1443"/>
              <a:ext cx="138" cy="137"/>
            </a:xfrm>
            <a:custGeom>
              <a:avLst/>
              <a:gdLst>
                <a:gd name="T0" fmla="*/ 62 w 64"/>
                <a:gd name="T1" fmla="*/ 28 h 64"/>
                <a:gd name="T2" fmla="*/ 36 w 64"/>
                <a:gd name="T3" fmla="*/ 62 h 64"/>
                <a:gd name="T4" fmla="*/ 2 w 64"/>
                <a:gd name="T5" fmla="*/ 36 h 64"/>
                <a:gd name="T6" fmla="*/ 28 w 64"/>
                <a:gd name="T7" fmla="*/ 2 h 64"/>
                <a:gd name="T8" fmla="*/ 62 w 64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2" y="28"/>
                  </a:moveTo>
                  <a:cubicBezTo>
                    <a:pt x="64" y="44"/>
                    <a:pt x="52" y="59"/>
                    <a:pt x="36" y="62"/>
                  </a:cubicBezTo>
                  <a:cubicBezTo>
                    <a:pt x="19" y="64"/>
                    <a:pt x="4" y="52"/>
                    <a:pt x="2" y="36"/>
                  </a:cubicBezTo>
                  <a:cubicBezTo>
                    <a:pt x="0" y="19"/>
                    <a:pt x="12" y="4"/>
                    <a:pt x="28" y="2"/>
                  </a:cubicBezTo>
                  <a:cubicBezTo>
                    <a:pt x="45" y="0"/>
                    <a:pt x="60" y="12"/>
                    <a:pt x="6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2" name="Freeform 41">
              <a:extLst>
                <a:ext uri="{FF2B5EF4-FFF2-40B4-BE49-F238E27FC236}">
                  <a16:creationId xmlns:a16="http://schemas.microsoft.com/office/drawing/2014/main" id="{6AE8CFA7-5262-5691-9A9E-18ABEE6A1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" y="1426"/>
              <a:ext cx="126" cy="124"/>
            </a:xfrm>
            <a:custGeom>
              <a:avLst/>
              <a:gdLst>
                <a:gd name="T0" fmla="*/ 57 w 59"/>
                <a:gd name="T1" fmla="*/ 26 h 58"/>
                <a:gd name="T2" fmla="*/ 33 w 59"/>
                <a:gd name="T3" fmla="*/ 57 h 58"/>
                <a:gd name="T4" fmla="*/ 2 w 59"/>
                <a:gd name="T5" fmla="*/ 33 h 58"/>
                <a:gd name="T6" fmla="*/ 26 w 59"/>
                <a:gd name="T7" fmla="*/ 2 h 58"/>
                <a:gd name="T8" fmla="*/ 57 w 59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7" y="26"/>
                  </a:move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7"/>
                    <a:pt x="11" y="4"/>
                    <a:pt x="26" y="2"/>
                  </a:cubicBezTo>
                  <a:cubicBezTo>
                    <a:pt x="41" y="0"/>
                    <a:pt x="55" y="10"/>
                    <a:pt x="5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3" name="Freeform 42">
              <a:extLst>
                <a:ext uri="{FF2B5EF4-FFF2-40B4-BE49-F238E27FC236}">
                  <a16:creationId xmlns:a16="http://schemas.microsoft.com/office/drawing/2014/main" id="{100706EF-D20B-D915-FBE7-FD8CB09602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4" y="1454"/>
              <a:ext cx="112" cy="111"/>
            </a:xfrm>
            <a:custGeom>
              <a:avLst/>
              <a:gdLst>
                <a:gd name="T0" fmla="*/ 51 w 52"/>
                <a:gd name="T1" fmla="*/ 23 h 52"/>
                <a:gd name="T2" fmla="*/ 29 w 52"/>
                <a:gd name="T3" fmla="*/ 50 h 52"/>
                <a:gd name="T4" fmla="*/ 2 w 52"/>
                <a:gd name="T5" fmla="*/ 29 h 52"/>
                <a:gd name="T6" fmla="*/ 23 w 52"/>
                <a:gd name="T7" fmla="*/ 1 h 52"/>
                <a:gd name="T8" fmla="*/ 51 w 52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52" y="36"/>
                    <a:pt x="43" y="49"/>
                    <a:pt x="29" y="50"/>
                  </a:cubicBezTo>
                  <a:cubicBezTo>
                    <a:pt x="16" y="52"/>
                    <a:pt x="3" y="42"/>
                    <a:pt x="2" y="29"/>
                  </a:cubicBezTo>
                  <a:cubicBezTo>
                    <a:pt x="0" y="15"/>
                    <a:pt x="9" y="3"/>
                    <a:pt x="23" y="1"/>
                  </a:cubicBezTo>
                  <a:cubicBezTo>
                    <a:pt x="36" y="0"/>
                    <a:pt x="49" y="9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4" name="Freeform 43">
              <a:extLst>
                <a:ext uri="{FF2B5EF4-FFF2-40B4-BE49-F238E27FC236}">
                  <a16:creationId xmlns:a16="http://schemas.microsoft.com/office/drawing/2014/main" id="{8B1D2C16-8225-B183-C9B2-F76E4748D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" y="1522"/>
              <a:ext cx="101" cy="103"/>
            </a:xfrm>
            <a:custGeom>
              <a:avLst/>
              <a:gdLst>
                <a:gd name="T0" fmla="*/ 46 w 47"/>
                <a:gd name="T1" fmla="*/ 21 h 48"/>
                <a:gd name="T2" fmla="*/ 26 w 47"/>
                <a:gd name="T3" fmla="*/ 46 h 48"/>
                <a:gd name="T4" fmla="*/ 1 w 47"/>
                <a:gd name="T5" fmla="*/ 27 h 48"/>
                <a:gd name="T6" fmla="*/ 21 w 47"/>
                <a:gd name="T7" fmla="*/ 2 h 48"/>
                <a:gd name="T8" fmla="*/ 46 w 47"/>
                <a:gd name="T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6" y="21"/>
                  </a:moveTo>
                  <a:cubicBezTo>
                    <a:pt x="47" y="33"/>
                    <a:pt x="39" y="45"/>
                    <a:pt x="26" y="46"/>
                  </a:cubicBezTo>
                  <a:cubicBezTo>
                    <a:pt x="14" y="48"/>
                    <a:pt x="3" y="39"/>
                    <a:pt x="1" y="27"/>
                  </a:cubicBezTo>
                  <a:cubicBezTo>
                    <a:pt x="0" y="15"/>
                    <a:pt x="9" y="3"/>
                    <a:pt x="21" y="2"/>
                  </a:cubicBezTo>
                  <a:cubicBezTo>
                    <a:pt x="33" y="0"/>
                    <a:pt x="44" y="9"/>
                    <a:pt x="4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5" name="Freeform 44">
              <a:extLst>
                <a:ext uri="{FF2B5EF4-FFF2-40B4-BE49-F238E27FC236}">
                  <a16:creationId xmlns:a16="http://schemas.microsoft.com/office/drawing/2014/main" id="{8E210A8A-FC7C-7317-D0DD-0DEB1F16B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6" y="1606"/>
              <a:ext cx="92" cy="92"/>
            </a:xfrm>
            <a:custGeom>
              <a:avLst/>
              <a:gdLst>
                <a:gd name="T0" fmla="*/ 41 w 43"/>
                <a:gd name="T1" fmla="*/ 19 h 43"/>
                <a:gd name="T2" fmla="*/ 24 w 43"/>
                <a:gd name="T3" fmla="*/ 42 h 43"/>
                <a:gd name="T4" fmla="*/ 1 w 43"/>
                <a:gd name="T5" fmla="*/ 24 h 43"/>
                <a:gd name="T6" fmla="*/ 19 w 43"/>
                <a:gd name="T7" fmla="*/ 2 h 43"/>
                <a:gd name="T8" fmla="*/ 41 w 43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1" y="19"/>
                  </a:moveTo>
                  <a:cubicBezTo>
                    <a:pt x="43" y="30"/>
                    <a:pt x="35" y="40"/>
                    <a:pt x="24" y="42"/>
                  </a:cubicBezTo>
                  <a:cubicBezTo>
                    <a:pt x="13" y="43"/>
                    <a:pt x="3" y="35"/>
                    <a:pt x="1" y="24"/>
                  </a:cubicBezTo>
                  <a:cubicBezTo>
                    <a:pt x="0" y="13"/>
                    <a:pt x="8" y="3"/>
                    <a:pt x="19" y="2"/>
                  </a:cubicBezTo>
                  <a:cubicBezTo>
                    <a:pt x="30" y="0"/>
                    <a:pt x="40" y="8"/>
                    <a:pt x="4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26" name="Freeform 45">
              <a:extLst>
                <a:ext uri="{FF2B5EF4-FFF2-40B4-BE49-F238E27FC236}">
                  <a16:creationId xmlns:a16="http://schemas.microsoft.com/office/drawing/2014/main" id="{24CCA509-49F4-BC10-F940-70F08195F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7" y="1694"/>
              <a:ext cx="71" cy="69"/>
            </a:xfrm>
            <a:custGeom>
              <a:avLst/>
              <a:gdLst>
                <a:gd name="T0" fmla="*/ 32 w 33"/>
                <a:gd name="T1" fmla="*/ 14 h 32"/>
                <a:gd name="T2" fmla="*/ 19 w 33"/>
                <a:gd name="T3" fmla="*/ 31 h 32"/>
                <a:gd name="T4" fmla="*/ 1 w 33"/>
                <a:gd name="T5" fmla="*/ 18 h 32"/>
                <a:gd name="T6" fmla="*/ 15 w 33"/>
                <a:gd name="T7" fmla="*/ 1 h 32"/>
                <a:gd name="T8" fmla="*/ 32 w 33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4"/>
                  </a:moveTo>
                  <a:cubicBezTo>
                    <a:pt x="33" y="23"/>
                    <a:pt x="27" y="30"/>
                    <a:pt x="19" y="31"/>
                  </a:cubicBezTo>
                  <a:cubicBezTo>
                    <a:pt x="10" y="32"/>
                    <a:pt x="3" y="26"/>
                    <a:pt x="1" y="18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</p:grpSp>
      <p:sp>
        <p:nvSpPr>
          <p:cNvPr id="27" name="Espace réservé du numéro de diapositive 26">
            <a:extLst>
              <a:ext uri="{FF2B5EF4-FFF2-40B4-BE49-F238E27FC236}">
                <a16:creationId xmlns:a16="http://schemas.microsoft.com/office/drawing/2014/main" id="{5195F8DB-D5B5-E0A1-3CEF-1F5BC43C4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353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4E553FC-A94D-2BAD-6ED0-E2B8BD8EBF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D114724-F0AE-AC4F-4593-BE4AB9821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Rentrée scolaire 2022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40BA723-EE71-30DD-D67A-2D5D2E8410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379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CD545F-4A14-1B58-0607-BD97DAE7EC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54007" y="2747167"/>
            <a:ext cx="5212211" cy="931863"/>
          </a:xfrm>
        </p:spPr>
        <p:txBody>
          <a:bodyPr>
            <a:normAutofit/>
          </a:bodyPr>
          <a:lstStyle/>
          <a:p>
            <a:r>
              <a:rPr lang="fr-FR" sz="3600" dirty="0">
                <a:solidFill>
                  <a:schemeClr val="accent1"/>
                </a:solidFill>
              </a:rPr>
              <a:t>Rentrée scolaire </a:t>
            </a:r>
            <a:r>
              <a:rPr lang="fr-FR" sz="3600" dirty="0"/>
              <a:t>2022</a:t>
            </a:r>
            <a:endParaRPr lang="en-GB" sz="3600" dirty="0"/>
          </a:p>
        </p:txBody>
      </p:sp>
      <p:pic>
        <p:nvPicPr>
          <p:cNvPr id="7" name="Espace réservé pour une image  6" descr="Une image contenant personne, extérieur, fille, objet d’extérieur&#10;&#10;Description générée automatiquement">
            <a:extLst>
              <a:ext uri="{FF2B5EF4-FFF2-40B4-BE49-F238E27FC236}">
                <a16:creationId xmlns:a16="http://schemas.microsoft.com/office/drawing/2014/main" id="{D26A240D-E517-824C-6CFF-965C9945566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00" r="15400"/>
          <a:stretch>
            <a:fillRect/>
          </a:stretch>
        </p:blipFill>
        <p:spPr/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C6D7071-1C0F-17E2-FADE-78728276B52A}"/>
              </a:ext>
            </a:extLst>
          </p:cNvPr>
          <p:cNvSpPr txBox="1"/>
          <p:nvPr/>
        </p:nvSpPr>
        <p:spPr>
          <a:xfrm>
            <a:off x="5988182" y="3295054"/>
            <a:ext cx="61438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dirty="0">
                <a:latin typeface="+mj-lt"/>
              </a:rPr>
              <a:t>Les nouveautés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A569B7-F735-5461-F613-D078D2DB21CC}"/>
              </a:ext>
            </a:extLst>
          </p:cNvPr>
          <p:cNvSpPr/>
          <p:nvPr/>
        </p:nvSpPr>
        <p:spPr>
          <a:xfrm>
            <a:off x="7581900" y="4225287"/>
            <a:ext cx="4154631" cy="1028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4130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Intégrer le numérique 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à l’enseignement au quotidien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55FFBF6C-0183-78EF-9679-ECA9298E0C50}"/>
              </a:ext>
            </a:extLst>
          </p:cNvPr>
          <p:cNvGrpSpPr/>
          <p:nvPr/>
        </p:nvGrpSpPr>
        <p:grpSpPr>
          <a:xfrm>
            <a:off x="455797" y="2403261"/>
            <a:ext cx="5952623" cy="3304119"/>
            <a:chOff x="143377" y="2098461"/>
            <a:chExt cx="5952623" cy="3304119"/>
          </a:xfrm>
        </p:grpSpPr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468060CE-52C7-CA9C-8F33-A0CE04303EE7}"/>
                </a:ext>
              </a:extLst>
            </p:cNvPr>
            <p:cNvSpPr/>
            <p:nvPr/>
          </p:nvSpPr>
          <p:spPr>
            <a:xfrm>
              <a:off x="993724" y="2471826"/>
              <a:ext cx="2649138" cy="2930754"/>
            </a:xfrm>
            <a:custGeom>
              <a:avLst/>
              <a:gdLst>
                <a:gd name="connsiteX0" fmla="*/ 1604097 w 1609191"/>
                <a:gd name="connsiteY0" fmla="*/ 899645 h 1780256"/>
                <a:gd name="connsiteX1" fmla="*/ 1526696 w 1609191"/>
                <a:gd name="connsiteY1" fmla="*/ 606086 h 1780256"/>
                <a:gd name="connsiteX2" fmla="*/ 1290808 w 1609191"/>
                <a:gd name="connsiteY2" fmla="*/ 258542 h 1780256"/>
                <a:gd name="connsiteX3" fmla="*/ 1108905 w 1609191"/>
                <a:gd name="connsiteY3" fmla="*/ 123470 h 1780256"/>
                <a:gd name="connsiteX4" fmla="*/ 763962 w 1609191"/>
                <a:gd name="connsiteY4" fmla="*/ 7260 h 1780256"/>
                <a:gd name="connsiteX5" fmla="*/ 763745 w 1609191"/>
                <a:gd name="connsiteY5" fmla="*/ 7260 h 1780256"/>
                <a:gd name="connsiteX6" fmla="*/ 480809 w 1609191"/>
                <a:gd name="connsiteY6" fmla="*/ 14849 h 1780256"/>
                <a:gd name="connsiteX7" fmla="*/ 327092 w 1609191"/>
                <a:gd name="connsiteY7" fmla="*/ 94634 h 1780256"/>
                <a:gd name="connsiteX8" fmla="*/ 210665 w 1609191"/>
                <a:gd name="connsiteY8" fmla="*/ 222118 h 1780256"/>
                <a:gd name="connsiteX9" fmla="*/ 99226 w 1609191"/>
                <a:gd name="connsiteY9" fmla="*/ 414210 h 1780256"/>
                <a:gd name="connsiteX10" fmla="*/ 14236 w 1609191"/>
                <a:gd name="connsiteY10" fmla="*/ 655085 h 1780256"/>
                <a:gd name="connsiteX11" fmla="*/ 4263 w 1609191"/>
                <a:gd name="connsiteY11" fmla="*/ 881650 h 1780256"/>
                <a:gd name="connsiteX12" fmla="*/ 22042 w 1609191"/>
                <a:gd name="connsiteY12" fmla="*/ 980081 h 1780256"/>
                <a:gd name="connsiteX13" fmla="*/ 33099 w 1609191"/>
                <a:gd name="connsiteY13" fmla="*/ 1034933 h 1780256"/>
                <a:gd name="connsiteX14" fmla="*/ 93372 w 1609191"/>
                <a:gd name="connsiteY14" fmla="*/ 1187784 h 1780256"/>
                <a:gd name="connsiteX15" fmla="*/ 200259 w 1609191"/>
                <a:gd name="connsiteY15" fmla="*/ 1330877 h 1780256"/>
                <a:gd name="connsiteX16" fmla="*/ 385197 w 1609191"/>
                <a:gd name="connsiteY16" fmla="*/ 1459228 h 1780256"/>
                <a:gd name="connsiteX17" fmla="*/ 496420 w 1609191"/>
                <a:gd name="connsiteY17" fmla="*/ 1508444 h 1780256"/>
                <a:gd name="connsiteX18" fmla="*/ 618266 w 1609191"/>
                <a:gd name="connsiteY18" fmla="*/ 1557009 h 1780256"/>
                <a:gd name="connsiteX19" fmla="*/ 910091 w 1609191"/>
                <a:gd name="connsiteY19" fmla="*/ 1646117 h 1780256"/>
                <a:gd name="connsiteX20" fmla="*/ 739896 w 1609191"/>
                <a:gd name="connsiteY20" fmla="*/ 1771216 h 1780256"/>
                <a:gd name="connsiteX21" fmla="*/ 1106303 w 1609191"/>
                <a:gd name="connsiteY21" fmla="*/ 1734358 h 1780256"/>
                <a:gd name="connsiteX22" fmla="*/ 1431300 w 1609191"/>
                <a:gd name="connsiteY22" fmla="*/ 1525355 h 1780256"/>
                <a:gd name="connsiteX23" fmla="*/ 1552930 w 1609191"/>
                <a:gd name="connsiteY23" fmla="*/ 1343452 h 1780256"/>
                <a:gd name="connsiteX24" fmla="*/ 1597159 w 1609191"/>
                <a:gd name="connsiteY24" fmla="*/ 1144422 h 1780256"/>
                <a:gd name="connsiteX25" fmla="*/ 1604314 w 1609191"/>
                <a:gd name="connsiteY25" fmla="*/ 899428 h 1780256"/>
                <a:gd name="connsiteX26" fmla="*/ 489265 w 1609191"/>
                <a:gd name="connsiteY26" fmla="*/ 79458 h 1780256"/>
                <a:gd name="connsiteX27" fmla="*/ 301942 w 1609191"/>
                <a:gd name="connsiteY27" fmla="*/ 227104 h 1780256"/>
                <a:gd name="connsiteX28" fmla="*/ 132614 w 1609191"/>
                <a:gd name="connsiteY28" fmla="*/ 490961 h 1780256"/>
                <a:gd name="connsiteX29" fmla="*/ 54346 w 1609191"/>
                <a:gd name="connsiteY29" fmla="*/ 836770 h 1780256"/>
                <a:gd name="connsiteX30" fmla="*/ 99442 w 1609191"/>
                <a:gd name="connsiteY30" fmla="*/ 1126644 h 1780256"/>
                <a:gd name="connsiteX31" fmla="*/ 239067 w 1609191"/>
                <a:gd name="connsiteY31" fmla="*/ 1321988 h 1780256"/>
                <a:gd name="connsiteX32" fmla="*/ 400807 w 1609191"/>
                <a:gd name="connsiteY32" fmla="*/ 1450122 h 1780256"/>
                <a:gd name="connsiteX33" fmla="*/ 390183 w 1609191"/>
                <a:gd name="connsiteY33" fmla="*/ 1446003 h 1780256"/>
                <a:gd name="connsiteX34" fmla="*/ 209581 w 1609191"/>
                <a:gd name="connsiteY34" fmla="*/ 1320471 h 1780256"/>
                <a:gd name="connsiteX35" fmla="*/ 105730 w 1609191"/>
                <a:gd name="connsiteY35" fmla="*/ 1180846 h 1780256"/>
                <a:gd name="connsiteX36" fmla="*/ 47191 w 1609191"/>
                <a:gd name="connsiteY36" fmla="*/ 1032982 h 1780256"/>
                <a:gd name="connsiteX37" fmla="*/ 35917 w 1609191"/>
                <a:gd name="connsiteY37" fmla="*/ 977046 h 1780256"/>
                <a:gd name="connsiteX38" fmla="*/ 18356 w 1609191"/>
                <a:gd name="connsiteY38" fmla="*/ 880132 h 1780256"/>
                <a:gd name="connsiteX39" fmla="*/ 28112 w 1609191"/>
                <a:gd name="connsiteY39" fmla="*/ 658337 h 1780256"/>
                <a:gd name="connsiteX40" fmla="*/ 112451 w 1609191"/>
                <a:gd name="connsiteY40" fmla="*/ 420064 h 1780256"/>
                <a:gd name="connsiteX41" fmla="*/ 222590 w 1609191"/>
                <a:gd name="connsiteY41" fmla="*/ 230573 h 1780256"/>
                <a:gd name="connsiteX42" fmla="*/ 336631 w 1609191"/>
                <a:gd name="connsiteY42" fmla="*/ 105908 h 1780256"/>
                <a:gd name="connsiteX43" fmla="*/ 485362 w 1609191"/>
                <a:gd name="connsiteY43" fmla="*/ 28941 h 1780256"/>
                <a:gd name="connsiteX44" fmla="*/ 688079 w 1609191"/>
                <a:gd name="connsiteY44" fmla="*/ 16583 h 1780256"/>
                <a:gd name="connsiteX45" fmla="*/ 489265 w 1609191"/>
                <a:gd name="connsiteY45" fmla="*/ 79891 h 1780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609191" h="1780256">
                  <a:moveTo>
                    <a:pt x="1604097" y="899645"/>
                  </a:moveTo>
                  <a:cubicBezTo>
                    <a:pt x="1591522" y="787988"/>
                    <a:pt x="1560952" y="689774"/>
                    <a:pt x="1526696" y="606086"/>
                  </a:cubicBezTo>
                  <a:cubicBezTo>
                    <a:pt x="1492440" y="522398"/>
                    <a:pt x="1332218" y="295399"/>
                    <a:pt x="1290808" y="258542"/>
                  </a:cubicBezTo>
                  <a:cubicBezTo>
                    <a:pt x="1249397" y="221684"/>
                    <a:pt x="1169178" y="162279"/>
                    <a:pt x="1108905" y="123470"/>
                  </a:cubicBezTo>
                  <a:cubicBezTo>
                    <a:pt x="1048632" y="84661"/>
                    <a:pt x="900985" y="7260"/>
                    <a:pt x="763962" y="7260"/>
                  </a:cubicBezTo>
                  <a:lnTo>
                    <a:pt x="763745" y="7260"/>
                  </a:lnTo>
                  <a:cubicBezTo>
                    <a:pt x="624554" y="-6399"/>
                    <a:pt x="522003" y="973"/>
                    <a:pt x="480809" y="14849"/>
                  </a:cubicBezTo>
                  <a:cubicBezTo>
                    <a:pt x="437014" y="29808"/>
                    <a:pt x="377175" y="50188"/>
                    <a:pt x="327092" y="94634"/>
                  </a:cubicBezTo>
                  <a:cubicBezTo>
                    <a:pt x="275708" y="140164"/>
                    <a:pt x="238851" y="180707"/>
                    <a:pt x="210665" y="222118"/>
                  </a:cubicBezTo>
                  <a:cubicBezTo>
                    <a:pt x="180963" y="265696"/>
                    <a:pt x="110066" y="387760"/>
                    <a:pt x="99226" y="414210"/>
                  </a:cubicBezTo>
                  <a:cubicBezTo>
                    <a:pt x="98575" y="415945"/>
                    <a:pt x="28112" y="586573"/>
                    <a:pt x="14236" y="655085"/>
                  </a:cubicBezTo>
                  <a:cubicBezTo>
                    <a:pt x="-73" y="725331"/>
                    <a:pt x="-3975" y="814439"/>
                    <a:pt x="4263" y="881650"/>
                  </a:cubicBezTo>
                  <a:cubicBezTo>
                    <a:pt x="9683" y="926096"/>
                    <a:pt x="15971" y="953630"/>
                    <a:pt x="22042" y="980081"/>
                  </a:cubicBezTo>
                  <a:cubicBezTo>
                    <a:pt x="26161" y="997859"/>
                    <a:pt x="29847" y="1014553"/>
                    <a:pt x="33099" y="1034933"/>
                  </a:cubicBezTo>
                  <a:cubicBezTo>
                    <a:pt x="41121" y="1085884"/>
                    <a:pt x="70607" y="1149192"/>
                    <a:pt x="93372" y="1187784"/>
                  </a:cubicBezTo>
                  <a:cubicBezTo>
                    <a:pt x="114185" y="1223123"/>
                    <a:pt x="166870" y="1301391"/>
                    <a:pt x="200259" y="1330877"/>
                  </a:cubicBezTo>
                  <a:cubicBezTo>
                    <a:pt x="233647" y="1360580"/>
                    <a:pt x="352675" y="1447087"/>
                    <a:pt x="385197" y="1459228"/>
                  </a:cubicBezTo>
                  <a:cubicBezTo>
                    <a:pt x="409913" y="1468334"/>
                    <a:pt x="472137" y="1497170"/>
                    <a:pt x="496420" y="1508444"/>
                  </a:cubicBezTo>
                  <a:cubicBezTo>
                    <a:pt x="528507" y="1525138"/>
                    <a:pt x="568400" y="1542483"/>
                    <a:pt x="618266" y="1557009"/>
                  </a:cubicBezTo>
                  <a:cubicBezTo>
                    <a:pt x="735343" y="1591265"/>
                    <a:pt x="828137" y="1630941"/>
                    <a:pt x="910091" y="1646117"/>
                  </a:cubicBezTo>
                  <a:cubicBezTo>
                    <a:pt x="900118" y="1708124"/>
                    <a:pt x="739896" y="1771216"/>
                    <a:pt x="739896" y="1771216"/>
                  </a:cubicBezTo>
                  <a:cubicBezTo>
                    <a:pt x="839845" y="1795498"/>
                    <a:pt x="1006354" y="1766663"/>
                    <a:pt x="1106303" y="1734358"/>
                  </a:cubicBezTo>
                  <a:cubicBezTo>
                    <a:pt x="1206252" y="1702054"/>
                    <a:pt x="1349346" y="1626388"/>
                    <a:pt x="1431300" y="1525355"/>
                  </a:cubicBezTo>
                  <a:cubicBezTo>
                    <a:pt x="1513254" y="1424539"/>
                    <a:pt x="1542957" y="1387681"/>
                    <a:pt x="1552930" y="1343452"/>
                  </a:cubicBezTo>
                  <a:cubicBezTo>
                    <a:pt x="1562903" y="1299223"/>
                    <a:pt x="1592606" y="1198407"/>
                    <a:pt x="1597159" y="1144422"/>
                  </a:cubicBezTo>
                  <a:cubicBezTo>
                    <a:pt x="1601712" y="1090436"/>
                    <a:pt x="1616888" y="1011084"/>
                    <a:pt x="1604314" y="899428"/>
                  </a:cubicBezTo>
                  <a:moveTo>
                    <a:pt x="489265" y="79458"/>
                  </a:moveTo>
                  <a:cubicBezTo>
                    <a:pt x="442434" y="99187"/>
                    <a:pt x="337932" y="184827"/>
                    <a:pt x="301942" y="227104"/>
                  </a:cubicBezTo>
                  <a:cubicBezTo>
                    <a:pt x="265952" y="269382"/>
                    <a:pt x="180312" y="361309"/>
                    <a:pt x="132614" y="490961"/>
                  </a:cubicBezTo>
                  <a:cubicBezTo>
                    <a:pt x="84916" y="620612"/>
                    <a:pt x="53479" y="729667"/>
                    <a:pt x="54346" y="836770"/>
                  </a:cubicBezTo>
                  <a:cubicBezTo>
                    <a:pt x="55213" y="943874"/>
                    <a:pt x="58032" y="1038402"/>
                    <a:pt x="99442" y="1126644"/>
                  </a:cubicBezTo>
                  <a:cubicBezTo>
                    <a:pt x="140853" y="1214885"/>
                    <a:pt x="198524" y="1285998"/>
                    <a:pt x="239067" y="1321988"/>
                  </a:cubicBezTo>
                  <a:cubicBezTo>
                    <a:pt x="278093" y="1356678"/>
                    <a:pt x="364817" y="1426490"/>
                    <a:pt x="400807" y="1450122"/>
                  </a:cubicBezTo>
                  <a:cubicBezTo>
                    <a:pt x="396904" y="1448604"/>
                    <a:pt x="393219" y="1447087"/>
                    <a:pt x="390183" y="1446003"/>
                  </a:cubicBezTo>
                  <a:cubicBezTo>
                    <a:pt x="359396" y="1434512"/>
                    <a:pt x="241669" y="1348872"/>
                    <a:pt x="209581" y="1320471"/>
                  </a:cubicBezTo>
                  <a:cubicBezTo>
                    <a:pt x="177927" y="1292285"/>
                    <a:pt x="125459" y="1214451"/>
                    <a:pt x="105730" y="1180846"/>
                  </a:cubicBezTo>
                  <a:cubicBezTo>
                    <a:pt x="87952" y="1150493"/>
                    <a:pt x="55430" y="1085450"/>
                    <a:pt x="47191" y="1032982"/>
                  </a:cubicBezTo>
                  <a:cubicBezTo>
                    <a:pt x="43939" y="1011952"/>
                    <a:pt x="40037" y="995041"/>
                    <a:pt x="35917" y="977046"/>
                  </a:cubicBezTo>
                  <a:cubicBezTo>
                    <a:pt x="29847" y="950812"/>
                    <a:pt x="23776" y="923711"/>
                    <a:pt x="18356" y="880132"/>
                  </a:cubicBezTo>
                  <a:cubicBezTo>
                    <a:pt x="10334" y="814222"/>
                    <a:pt x="14236" y="727282"/>
                    <a:pt x="28112" y="658337"/>
                  </a:cubicBezTo>
                  <a:cubicBezTo>
                    <a:pt x="39386" y="602617"/>
                    <a:pt x="92721" y="467545"/>
                    <a:pt x="112451" y="420064"/>
                  </a:cubicBezTo>
                  <a:cubicBezTo>
                    <a:pt x="122858" y="394697"/>
                    <a:pt x="193971" y="272417"/>
                    <a:pt x="222590" y="230573"/>
                  </a:cubicBezTo>
                  <a:cubicBezTo>
                    <a:pt x="249908" y="190247"/>
                    <a:pt x="286332" y="150571"/>
                    <a:pt x="336631" y="105908"/>
                  </a:cubicBezTo>
                  <a:cubicBezTo>
                    <a:pt x="384546" y="63414"/>
                    <a:pt x="442868" y="43467"/>
                    <a:pt x="485362" y="28941"/>
                  </a:cubicBezTo>
                  <a:cubicBezTo>
                    <a:pt x="522003" y="16366"/>
                    <a:pt x="599404" y="12247"/>
                    <a:pt x="688079" y="16583"/>
                  </a:cubicBezTo>
                  <a:cubicBezTo>
                    <a:pt x="609594" y="32410"/>
                    <a:pt x="524171" y="65148"/>
                    <a:pt x="489265" y="79891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 w="216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851DD2D4-960F-3001-D769-95C8027FD548}"/>
                </a:ext>
              </a:extLst>
            </p:cNvPr>
            <p:cNvSpPr txBox="1"/>
            <p:nvPr/>
          </p:nvSpPr>
          <p:spPr>
            <a:xfrm>
              <a:off x="1181100" y="3731157"/>
              <a:ext cx="462534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4800" b="0" i="0" u="none" strike="noStrike" baseline="0" dirty="0">
                  <a:solidFill>
                    <a:schemeClr val="accent1"/>
                  </a:solidFill>
                  <a:latin typeface="+mj-lt"/>
                </a:rPr>
                <a:t>équipées ! </a:t>
              </a:r>
              <a:endParaRPr lang="fr-FR" sz="48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0719386-E263-C215-8676-321B81126131}"/>
                </a:ext>
              </a:extLst>
            </p:cNvPr>
            <p:cNvSpPr txBox="1"/>
            <p:nvPr/>
          </p:nvSpPr>
          <p:spPr>
            <a:xfrm>
              <a:off x="425882" y="2098461"/>
              <a:ext cx="2727960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6600" i="0" u="none" strike="noStrike" baseline="0" dirty="0">
                  <a:latin typeface="+mj-lt"/>
                </a:rPr>
                <a:t>Toutes</a:t>
              </a:r>
              <a:endParaRPr lang="fr-FR" sz="6600" dirty="0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6B7CF424-520B-61AA-A0C8-761DA72C9234}"/>
                </a:ext>
              </a:extLst>
            </p:cNvPr>
            <p:cNvSpPr txBox="1"/>
            <p:nvPr/>
          </p:nvSpPr>
          <p:spPr>
            <a:xfrm>
              <a:off x="143377" y="3168386"/>
              <a:ext cx="595262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2800" b="0" i="0" u="none" strike="noStrike" baseline="0" dirty="0">
                  <a:latin typeface="+mj-lt"/>
                </a:rPr>
                <a:t>les </a:t>
              </a:r>
              <a:r>
                <a:rPr lang="en-GB" sz="2800" b="0" i="0" u="none" strike="noStrike" baseline="0" dirty="0">
                  <a:solidFill>
                    <a:schemeClr val="accent1"/>
                  </a:solidFill>
                  <a:latin typeface="+mj-lt"/>
                </a:rPr>
                <a:t>écoles élémentaires publiques</a:t>
              </a:r>
              <a:endParaRPr lang="fr-FR" sz="2800" dirty="0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D6663AEC-CD19-2179-63D6-837ED8924893}"/>
                </a:ext>
              </a:extLst>
            </p:cNvPr>
            <p:cNvSpPr txBox="1"/>
            <p:nvPr/>
          </p:nvSpPr>
          <p:spPr>
            <a:xfrm>
              <a:off x="723629" y="3519688"/>
              <a:ext cx="432081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fr-FR" sz="2400" b="0" i="0" u="none" strike="noStrike" baseline="0" dirty="0">
                  <a:latin typeface="+mj-lt"/>
                </a:rPr>
                <a:t>de la ville sont désormais </a:t>
              </a:r>
              <a:endParaRPr lang="fr-FR" sz="2400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42FE09-9EDB-4A2D-CA2B-24B32D7EB5B0}"/>
                </a:ext>
              </a:extLst>
            </p:cNvPr>
            <p:cNvSpPr/>
            <p:nvPr/>
          </p:nvSpPr>
          <p:spPr>
            <a:xfrm>
              <a:off x="680014" y="3094803"/>
              <a:ext cx="2200346" cy="11165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26" name="Graphique 25">
            <a:extLst>
              <a:ext uri="{FF2B5EF4-FFF2-40B4-BE49-F238E27FC236}">
                <a16:creationId xmlns:a16="http://schemas.microsoft.com/office/drawing/2014/main" id="{F6A5D37E-AAB0-292C-264C-BEF28412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96698" y="2345003"/>
            <a:ext cx="619512" cy="619512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8E237C92-7A8E-ED66-EBA5-9217052CDFA1}"/>
              </a:ext>
            </a:extLst>
          </p:cNvPr>
          <p:cNvSpPr txBox="1"/>
          <p:nvPr/>
        </p:nvSpPr>
        <p:spPr>
          <a:xfrm>
            <a:off x="7860990" y="2470093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tableaux </a:t>
            </a:r>
            <a:r>
              <a:rPr lang="fr-FR" dirty="0">
                <a:solidFill>
                  <a:schemeClr val="accent2"/>
                </a:solidFill>
                <a:latin typeface="+mj-lt"/>
              </a:rPr>
              <a:t>magnétiques</a:t>
            </a:r>
          </a:p>
        </p:txBody>
      </p:sp>
      <p:pic>
        <p:nvPicPr>
          <p:cNvPr id="28" name="Graphique 27">
            <a:extLst>
              <a:ext uri="{FF2B5EF4-FFF2-40B4-BE49-F238E27FC236}">
                <a16:creationId xmlns:a16="http://schemas.microsoft.com/office/drawing/2014/main" id="{CF2EB371-7F0C-D8B0-8F3A-AD597CCB2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96698" y="3205900"/>
            <a:ext cx="619512" cy="619512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CAB65C84-10CE-EE58-0DE6-BDE36C142333}"/>
              </a:ext>
            </a:extLst>
          </p:cNvPr>
          <p:cNvSpPr txBox="1"/>
          <p:nvPr/>
        </p:nvSpPr>
        <p:spPr>
          <a:xfrm>
            <a:off x="7900106" y="3192490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vidéos projecteurs </a:t>
            </a:r>
            <a:r>
              <a:rPr lang="fr-FR" dirty="0">
                <a:solidFill>
                  <a:schemeClr val="accent3"/>
                </a:solidFill>
                <a:latin typeface="+mj-lt"/>
              </a:rPr>
              <a:t>numériques</a:t>
            </a:r>
          </a:p>
        </p:txBody>
      </p:sp>
      <p:pic>
        <p:nvPicPr>
          <p:cNvPr id="30" name="Graphique 29">
            <a:extLst>
              <a:ext uri="{FF2B5EF4-FFF2-40B4-BE49-F238E27FC236}">
                <a16:creationId xmlns:a16="http://schemas.microsoft.com/office/drawing/2014/main" id="{890A3C2B-DC51-5BFA-B896-C79B99D960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96698" y="4066797"/>
            <a:ext cx="619512" cy="619512"/>
          </a:xfrm>
          <a:prstGeom prst="rect">
            <a:avLst/>
          </a:prstGeom>
        </p:spPr>
      </p:pic>
      <p:sp>
        <p:nvSpPr>
          <p:cNvPr id="31" name="ZoneTexte 30">
            <a:extLst>
              <a:ext uri="{FF2B5EF4-FFF2-40B4-BE49-F238E27FC236}">
                <a16:creationId xmlns:a16="http://schemas.microsoft.com/office/drawing/2014/main" id="{7D4AA4E6-96AA-5301-DE3F-78BC3FB2A723}"/>
              </a:ext>
            </a:extLst>
          </p:cNvPr>
          <p:cNvSpPr txBox="1"/>
          <p:nvPr/>
        </p:nvSpPr>
        <p:spPr>
          <a:xfrm>
            <a:off x="7860990" y="4191887"/>
            <a:ext cx="3299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Le Wifi </a:t>
            </a:r>
            <a:r>
              <a:rPr lang="fr-FR" dirty="0">
                <a:solidFill>
                  <a:schemeClr val="accent1"/>
                </a:solidFill>
                <a:latin typeface="+mj-lt"/>
              </a:rPr>
              <a:t>déployé</a:t>
            </a:r>
          </a:p>
        </p:txBody>
      </p:sp>
      <p:pic>
        <p:nvPicPr>
          <p:cNvPr id="32" name="Graphique 31">
            <a:extLst>
              <a:ext uri="{FF2B5EF4-FFF2-40B4-BE49-F238E27FC236}">
                <a16:creationId xmlns:a16="http://schemas.microsoft.com/office/drawing/2014/main" id="{960F33CA-F4EA-2B81-EEFC-91ABE9903C6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96698" y="4927694"/>
            <a:ext cx="619512" cy="619512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6BE12F64-ACF7-2C3B-66D1-CD1497A71CB7}"/>
              </a:ext>
            </a:extLst>
          </p:cNvPr>
          <p:cNvSpPr txBox="1"/>
          <p:nvPr/>
        </p:nvSpPr>
        <p:spPr>
          <a:xfrm>
            <a:off x="7860990" y="4900875"/>
            <a:ext cx="329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+mj-lt"/>
              </a:rPr>
              <a:t>Des ordinateurs portables </a:t>
            </a:r>
            <a:br>
              <a:rPr lang="fr-FR" dirty="0">
                <a:latin typeface="+mj-lt"/>
              </a:rPr>
            </a:br>
            <a:r>
              <a:rPr lang="fr-FR" dirty="0">
                <a:solidFill>
                  <a:schemeClr val="accent4"/>
                </a:solidFill>
                <a:latin typeface="+mj-lt"/>
              </a:rPr>
              <a:t>pour les enseignants</a:t>
            </a:r>
          </a:p>
        </p:txBody>
      </p:sp>
      <p:grpSp>
        <p:nvGrpSpPr>
          <p:cNvPr id="3" name="Group 35">
            <a:extLst>
              <a:ext uri="{FF2B5EF4-FFF2-40B4-BE49-F238E27FC236}">
                <a16:creationId xmlns:a16="http://schemas.microsoft.com/office/drawing/2014/main" id="{449F077A-08CE-D536-624D-D33B81F53246}"/>
              </a:ext>
            </a:extLst>
          </p:cNvPr>
          <p:cNvGrpSpPr>
            <a:grpSpLocks noChangeAspect="1"/>
          </p:cNvGrpSpPr>
          <p:nvPr/>
        </p:nvGrpSpPr>
        <p:grpSpPr bwMode="auto">
          <a:xfrm rot="13256571">
            <a:off x="4595556" y="4645789"/>
            <a:ext cx="1522608" cy="1061250"/>
            <a:chOff x="8967" y="1426"/>
            <a:chExt cx="1231" cy="858"/>
          </a:xfrm>
          <a:solidFill>
            <a:schemeClr val="bg2">
              <a:lumMod val="65000"/>
            </a:schemeClr>
          </a:solidFill>
        </p:grpSpPr>
        <p:sp>
          <p:nvSpPr>
            <p:cNvPr id="5" name="Freeform 36">
              <a:extLst>
                <a:ext uri="{FF2B5EF4-FFF2-40B4-BE49-F238E27FC236}">
                  <a16:creationId xmlns:a16="http://schemas.microsoft.com/office/drawing/2014/main" id="{B3B4E9CB-BDC9-36A4-162C-AEA283E27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7" y="1934"/>
              <a:ext cx="425" cy="350"/>
            </a:xfrm>
            <a:custGeom>
              <a:avLst/>
              <a:gdLst>
                <a:gd name="T0" fmla="*/ 245 w 425"/>
                <a:gd name="T1" fmla="*/ 350 h 350"/>
                <a:gd name="T2" fmla="*/ 425 w 425"/>
                <a:gd name="T3" fmla="*/ 0 h 350"/>
                <a:gd name="T4" fmla="*/ 215 w 425"/>
                <a:gd name="T5" fmla="*/ 105 h 350"/>
                <a:gd name="T6" fmla="*/ 0 w 425"/>
                <a:gd name="T7" fmla="*/ 47 h 350"/>
                <a:gd name="T8" fmla="*/ 245 w 42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50">
                  <a:moveTo>
                    <a:pt x="245" y="350"/>
                  </a:moveTo>
                  <a:lnTo>
                    <a:pt x="425" y="0"/>
                  </a:lnTo>
                  <a:lnTo>
                    <a:pt x="215" y="105"/>
                  </a:lnTo>
                  <a:lnTo>
                    <a:pt x="0" y="47"/>
                  </a:lnTo>
                  <a:lnTo>
                    <a:pt x="245" y="3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6" name="Freeform 37">
              <a:extLst>
                <a:ext uri="{FF2B5EF4-FFF2-40B4-BE49-F238E27FC236}">
                  <a16:creationId xmlns:a16="http://schemas.microsoft.com/office/drawing/2014/main" id="{AC137DC6-A561-E0B0-3143-7377103B5D1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77" y="1795"/>
              <a:ext cx="184" cy="184"/>
            </a:xfrm>
            <a:custGeom>
              <a:avLst/>
              <a:gdLst>
                <a:gd name="T0" fmla="*/ 83 w 86"/>
                <a:gd name="T1" fmla="*/ 38 h 86"/>
                <a:gd name="T2" fmla="*/ 48 w 86"/>
                <a:gd name="T3" fmla="*/ 83 h 86"/>
                <a:gd name="T4" fmla="*/ 3 w 86"/>
                <a:gd name="T5" fmla="*/ 48 h 86"/>
                <a:gd name="T6" fmla="*/ 38 w 86"/>
                <a:gd name="T7" fmla="*/ 2 h 86"/>
                <a:gd name="T8" fmla="*/ 83 w 86"/>
                <a:gd name="T9" fmla="*/ 3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6">
                  <a:moveTo>
                    <a:pt x="83" y="38"/>
                  </a:moveTo>
                  <a:cubicBezTo>
                    <a:pt x="86" y="60"/>
                    <a:pt x="70" y="80"/>
                    <a:pt x="48" y="83"/>
                  </a:cubicBezTo>
                  <a:cubicBezTo>
                    <a:pt x="26" y="86"/>
                    <a:pt x="5" y="70"/>
                    <a:pt x="3" y="48"/>
                  </a:cubicBezTo>
                  <a:cubicBezTo>
                    <a:pt x="0" y="26"/>
                    <a:pt x="16" y="5"/>
                    <a:pt x="38" y="2"/>
                  </a:cubicBezTo>
                  <a:cubicBezTo>
                    <a:pt x="60" y="0"/>
                    <a:pt x="80" y="15"/>
                    <a:pt x="83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7" name="Freeform 38">
              <a:extLst>
                <a:ext uri="{FF2B5EF4-FFF2-40B4-BE49-F238E27FC236}">
                  <a16:creationId xmlns:a16="http://schemas.microsoft.com/office/drawing/2014/main" id="{CFA89B97-70AE-8BE9-B151-9768071F3405}"/>
                </a:ext>
              </a:extLst>
            </p:cNvPr>
            <p:cNvSpPr>
              <a:spLocks/>
            </p:cNvSpPr>
            <p:nvPr/>
          </p:nvSpPr>
          <p:spPr bwMode="auto">
            <a:xfrm>
              <a:off x="9184" y="1612"/>
              <a:ext cx="165" cy="163"/>
            </a:xfrm>
            <a:custGeom>
              <a:avLst/>
              <a:gdLst>
                <a:gd name="T0" fmla="*/ 74 w 77"/>
                <a:gd name="T1" fmla="*/ 33 h 76"/>
                <a:gd name="T2" fmla="*/ 43 w 77"/>
                <a:gd name="T3" fmla="*/ 74 h 76"/>
                <a:gd name="T4" fmla="*/ 3 w 77"/>
                <a:gd name="T5" fmla="*/ 42 h 76"/>
                <a:gd name="T6" fmla="*/ 34 w 77"/>
                <a:gd name="T7" fmla="*/ 2 h 76"/>
                <a:gd name="T8" fmla="*/ 74 w 77"/>
                <a:gd name="T9" fmla="*/ 3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6">
                  <a:moveTo>
                    <a:pt x="74" y="33"/>
                  </a:moveTo>
                  <a:cubicBezTo>
                    <a:pt x="77" y="53"/>
                    <a:pt x="63" y="71"/>
                    <a:pt x="43" y="74"/>
                  </a:cubicBezTo>
                  <a:cubicBezTo>
                    <a:pt x="23" y="76"/>
                    <a:pt x="5" y="62"/>
                    <a:pt x="3" y="42"/>
                  </a:cubicBezTo>
                  <a:cubicBezTo>
                    <a:pt x="0" y="23"/>
                    <a:pt x="14" y="5"/>
                    <a:pt x="34" y="2"/>
                  </a:cubicBezTo>
                  <a:cubicBezTo>
                    <a:pt x="54" y="0"/>
                    <a:pt x="72" y="14"/>
                    <a:pt x="7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8" name="Freeform 39">
              <a:extLst>
                <a:ext uri="{FF2B5EF4-FFF2-40B4-BE49-F238E27FC236}">
                  <a16:creationId xmlns:a16="http://schemas.microsoft.com/office/drawing/2014/main" id="{6FC9823F-9D67-6FA5-9D7B-8E9B73A960B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27" y="1501"/>
              <a:ext cx="146" cy="146"/>
            </a:xfrm>
            <a:custGeom>
              <a:avLst/>
              <a:gdLst>
                <a:gd name="T0" fmla="*/ 66 w 68"/>
                <a:gd name="T1" fmla="*/ 30 h 68"/>
                <a:gd name="T2" fmla="*/ 38 w 68"/>
                <a:gd name="T3" fmla="*/ 65 h 68"/>
                <a:gd name="T4" fmla="*/ 3 w 68"/>
                <a:gd name="T5" fmla="*/ 38 h 68"/>
                <a:gd name="T6" fmla="*/ 30 w 68"/>
                <a:gd name="T7" fmla="*/ 2 h 68"/>
                <a:gd name="T8" fmla="*/ 66 w 68"/>
                <a:gd name="T9" fmla="*/ 3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8">
                  <a:moveTo>
                    <a:pt x="66" y="30"/>
                  </a:moveTo>
                  <a:cubicBezTo>
                    <a:pt x="68" y="47"/>
                    <a:pt x="56" y="63"/>
                    <a:pt x="38" y="65"/>
                  </a:cubicBezTo>
                  <a:cubicBezTo>
                    <a:pt x="21" y="68"/>
                    <a:pt x="5" y="55"/>
                    <a:pt x="3" y="38"/>
                  </a:cubicBezTo>
                  <a:cubicBezTo>
                    <a:pt x="0" y="20"/>
                    <a:pt x="13" y="4"/>
                    <a:pt x="30" y="2"/>
                  </a:cubicBezTo>
                  <a:cubicBezTo>
                    <a:pt x="48" y="0"/>
                    <a:pt x="64" y="12"/>
                    <a:pt x="66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9" name="Freeform 40">
              <a:extLst>
                <a:ext uri="{FF2B5EF4-FFF2-40B4-BE49-F238E27FC236}">
                  <a16:creationId xmlns:a16="http://schemas.microsoft.com/office/drawing/2014/main" id="{D27690E4-5DF6-2417-6564-1D189D16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9490" y="1443"/>
              <a:ext cx="138" cy="137"/>
            </a:xfrm>
            <a:custGeom>
              <a:avLst/>
              <a:gdLst>
                <a:gd name="T0" fmla="*/ 62 w 64"/>
                <a:gd name="T1" fmla="*/ 28 h 64"/>
                <a:gd name="T2" fmla="*/ 36 w 64"/>
                <a:gd name="T3" fmla="*/ 62 h 64"/>
                <a:gd name="T4" fmla="*/ 2 w 64"/>
                <a:gd name="T5" fmla="*/ 36 h 64"/>
                <a:gd name="T6" fmla="*/ 28 w 64"/>
                <a:gd name="T7" fmla="*/ 2 h 64"/>
                <a:gd name="T8" fmla="*/ 62 w 64"/>
                <a:gd name="T9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4">
                  <a:moveTo>
                    <a:pt x="62" y="28"/>
                  </a:moveTo>
                  <a:cubicBezTo>
                    <a:pt x="64" y="44"/>
                    <a:pt x="52" y="59"/>
                    <a:pt x="36" y="62"/>
                  </a:cubicBezTo>
                  <a:cubicBezTo>
                    <a:pt x="19" y="64"/>
                    <a:pt x="4" y="52"/>
                    <a:pt x="2" y="36"/>
                  </a:cubicBezTo>
                  <a:cubicBezTo>
                    <a:pt x="0" y="19"/>
                    <a:pt x="12" y="4"/>
                    <a:pt x="28" y="2"/>
                  </a:cubicBezTo>
                  <a:cubicBezTo>
                    <a:pt x="45" y="0"/>
                    <a:pt x="60" y="12"/>
                    <a:pt x="6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26EFB490-6C0C-F02E-B80C-37C15E16754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0" y="1426"/>
              <a:ext cx="126" cy="124"/>
            </a:xfrm>
            <a:custGeom>
              <a:avLst/>
              <a:gdLst>
                <a:gd name="T0" fmla="*/ 57 w 59"/>
                <a:gd name="T1" fmla="*/ 26 h 58"/>
                <a:gd name="T2" fmla="*/ 33 w 59"/>
                <a:gd name="T3" fmla="*/ 57 h 58"/>
                <a:gd name="T4" fmla="*/ 2 w 59"/>
                <a:gd name="T5" fmla="*/ 33 h 58"/>
                <a:gd name="T6" fmla="*/ 26 w 59"/>
                <a:gd name="T7" fmla="*/ 2 h 58"/>
                <a:gd name="T8" fmla="*/ 57 w 59"/>
                <a:gd name="T9" fmla="*/ 26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8">
                  <a:moveTo>
                    <a:pt x="57" y="26"/>
                  </a:moveTo>
                  <a:cubicBezTo>
                    <a:pt x="59" y="41"/>
                    <a:pt x="48" y="55"/>
                    <a:pt x="33" y="57"/>
                  </a:cubicBezTo>
                  <a:cubicBezTo>
                    <a:pt x="18" y="58"/>
                    <a:pt x="4" y="48"/>
                    <a:pt x="2" y="33"/>
                  </a:cubicBezTo>
                  <a:cubicBezTo>
                    <a:pt x="0" y="17"/>
                    <a:pt x="11" y="4"/>
                    <a:pt x="26" y="2"/>
                  </a:cubicBezTo>
                  <a:cubicBezTo>
                    <a:pt x="41" y="0"/>
                    <a:pt x="55" y="10"/>
                    <a:pt x="5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44F18FAE-D8C7-C748-59F0-B4D3C357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9814" y="1454"/>
              <a:ext cx="112" cy="111"/>
            </a:xfrm>
            <a:custGeom>
              <a:avLst/>
              <a:gdLst>
                <a:gd name="T0" fmla="*/ 51 w 52"/>
                <a:gd name="T1" fmla="*/ 23 h 52"/>
                <a:gd name="T2" fmla="*/ 29 w 52"/>
                <a:gd name="T3" fmla="*/ 50 h 52"/>
                <a:gd name="T4" fmla="*/ 2 w 52"/>
                <a:gd name="T5" fmla="*/ 29 h 52"/>
                <a:gd name="T6" fmla="*/ 23 w 52"/>
                <a:gd name="T7" fmla="*/ 1 h 52"/>
                <a:gd name="T8" fmla="*/ 51 w 52"/>
                <a:gd name="T9" fmla="*/ 2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51" y="23"/>
                  </a:moveTo>
                  <a:cubicBezTo>
                    <a:pt x="52" y="36"/>
                    <a:pt x="43" y="49"/>
                    <a:pt x="29" y="50"/>
                  </a:cubicBezTo>
                  <a:cubicBezTo>
                    <a:pt x="16" y="52"/>
                    <a:pt x="3" y="42"/>
                    <a:pt x="2" y="29"/>
                  </a:cubicBezTo>
                  <a:cubicBezTo>
                    <a:pt x="0" y="15"/>
                    <a:pt x="9" y="3"/>
                    <a:pt x="23" y="1"/>
                  </a:cubicBezTo>
                  <a:cubicBezTo>
                    <a:pt x="36" y="0"/>
                    <a:pt x="49" y="9"/>
                    <a:pt x="5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2" name="Freeform 43">
              <a:extLst>
                <a:ext uri="{FF2B5EF4-FFF2-40B4-BE49-F238E27FC236}">
                  <a16:creationId xmlns:a16="http://schemas.microsoft.com/office/drawing/2014/main" id="{1BB22FEC-F962-E48A-A315-0D0920BDA4D5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5" y="1522"/>
              <a:ext cx="101" cy="103"/>
            </a:xfrm>
            <a:custGeom>
              <a:avLst/>
              <a:gdLst>
                <a:gd name="T0" fmla="*/ 46 w 47"/>
                <a:gd name="T1" fmla="*/ 21 h 48"/>
                <a:gd name="T2" fmla="*/ 26 w 47"/>
                <a:gd name="T3" fmla="*/ 46 h 48"/>
                <a:gd name="T4" fmla="*/ 1 w 47"/>
                <a:gd name="T5" fmla="*/ 27 h 48"/>
                <a:gd name="T6" fmla="*/ 21 w 47"/>
                <a:gd name="T7" fmla="*/ 2 h 48"/>
                <a:gd name="T8" fmla="*/ 46 w 47"/>
                <a:gd name="T9" fmla="*/ 2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8">
                  <a:moveTo>
                    <a:pt x="46" y="21"/>
                  </a:moveTo>
                  <a:cubicBezTo>
                    <a:pt x="47" y="33"/>
                    <a:pt x="39" y="45"/>
                    <a:pt x="26" y="46"/>
                  </a:cubicBezTo>
                  <a:cubicBezTo>
                    <a:pt x="14" y="48"/>
                    <a:pt x="3" y="39"/>
                    <a:pt x="1" y="27"/>
                  </a:cubicBezTo>
                  <a:cubicBezTo>
                    <a:pt x="0" y="15"/>
                    <a:pt x="9" y="3"/>
                    <a:pt x="21" y="2"/>
                  </a:cubicBezTo>
                  <a:cubicBezTo>
                    <a:pt x="33" y="0"/>
                    <a:pt x="44" y="9"/>
                    <a:pt x="46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3" name="Freeform 44">
              <a:extLst>
                <a:ext uri="{FF2B5EF4-FFF2-40B4-BE49-F238E27FC236}">
                  <a16:creationId xmlns:a16="http://schemas.microsoft.com/office/drawing/2014/main" id="{1FE895CC-2057-A5C0-8A5C-E600F08C5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6" y="1606"/>
              <a:ext cx="92" cy="92"/>
            </a:xfrm>
            <a:custGeom>
              <a:avLst/>
              <a:gdLst>
                <a:gd name="T0" fmla="*/ 41 w 43"/>
                <a:gd name="T1" fmla="*/ 19 h 43"/>
                <a:gd name="T2" fmla="*/ 24 w 43"/>
                <a:gd name="T3" fmla="*/ 42 h 43"/>
                <a:gd name="T4" fmla="*/ 1 w 43"/>
                <a:gd name="T5" fmla="*/ 24 h 43"/>
                <a:gd name="T6" fmla="*/ 19 w 43"/>
                <a:gd name="T7" fmla="*/ 2 h 43"/>
                <a:gd name="T8" fmla="*/ 41 w 43"/>
                <a:gd name="T9" fmla="*/ 19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41" y="19"/>
                  </a:moveTo>
                  <a:cubicBezTo>
                    <a:pt x="43" y="30"/>
                    <a:pt x="35" y="40"/>
                    <a:pt x="24" y="42"/>
                  </a:cubicBezTo>
                  <a:cubicBezTo>
                    <a:pt x="13" y="43"/>
                    <a:pt x="3" y="35"/>
                    <a:pt x="1" y="24"/>
                  </a:cubicBezTo>
                  <a:cubicBezTo>
                    <a:pt x="0" y="13"/>
                    <a:pt x="8" y="3"/>
                    <a:pt x="19" y="2"/>
                  </a:cubicBezTo>
                  <a:cubicBezTo>
                    <a:pt x="30" y="0"/>
                    <a:pt x="40" y="8"/>
                    <a:pt x="4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C77B1D99-D5BF-6F37-F7E7-178CA6D7B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27" y="1694"/>
              <a:ext cx="71" cy="69"/>
            </a:xfrm>
            <a:custGeom>
              <a:avLst/>
              <a:gdLst>
                <a:gd name="T0" fmla="*/ 32 w 33"/>
                <a:gd name="T1" fmla="*/ 14 h 32"/>
                <a:gd name="T2" fmla="*/ 19 w 33"/>
                <a:gd name="T3" fmla="*/ 31 h 32"/>
                <a:gd name="T4" fmla="*/ 1 w 33"/>
                <a:gd name="T5" fmla="*/ 18 h 32"/>
                <a:gd name="T6" fmla="*/ 15 w 33"/>
                <a:gd name="T7" fmla="*/ 1 h 32"/>
                <a:gd name="T8" fmla="*/ 32 w 33"/>
                <a:gd name="T9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32" y="14"/>
                  </a:moveTo>
                  <a:cubicBezTo>
                    <a:pt x="33" y="23"/>
                    <a:pt x="27" y="30"/>
                    <a:pt x="19" y="31"/>
                  </a:cubicBezTo>
                  <a:cubicBezTo>
                    <a:pt x="10" y="32"/>
                    <a:pt x="3" y="26"/>
                    <a:pt x="1" y="18"/>
                  </a:cubicBezTo>
                  <a:cubicBezTo>
                    <a:pt x="0" y="10"/>
                    <a:pt x="6" y="2"/>
                    <a:pt x="15" y="1"/>
                  </a:cubicBezTo>
                  <a:cubicBezTo>
                    <a:pt x="23" y="0"/>
                    <a:pt x="31" y="6"/>
                    <a:pt x="3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4292" tIns="32146" rIns="64292" bIns="32146" numCol="1" anchor="t" anchorCtr="0" compatLnSpc="1">
              <a:prstTxWarp prst="textNoShape">
                <a:avLst/>
              </a:prstTxWarp>
            </a:bodyPr>
            <a:lstStyle/>
            <a:p>
              <a:endParaRPr lang="fr-FR" sz="1266"/>
            </a:p>
          </p:txBody>
        </p:sp>
      </p:grpSp>
      <p:sp>
        <p:nvSpPr>
          <p:cNvPr id="15" name="Espace réservé du numéro de diapositive 14">
            <a:extLst>
              <a:ext uri="{FF2B5EF4-FFF2-40B4-BE49-F238E27FC236}">
                <a16:creationId xmlns:a16="http://schemas.microsoft.com/office/drawing/2014/main" id="{25B1F0EF-3F95-C14A-12EA-4C68E3005B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397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0634CD9-C0F0-72E7-EE44-6E5D0CB68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  <a:t>Les chiffres de la rentrée,</a:t>
            </a:r>
            <a:br>
              <a:rPr lang="fr-FR" sz="4400" b="1" i="0" u="none" strike="noStrike" baseline="0" dirty="0">
                <a:solidFill>
                  <a:schemeClr val="accent1"/>
                </a:solidFill>
                <a:latin typeface="Barlow-SemiBold"/>
              </a:rPr>
            </a:br>
            <a:r>
              <a:rPr lang="fr-FR" sz="4400" b="1" i="0" u="none" strike="noStrike" baseline="0" dirty="0">
                <a:latin typeface="Barlow-SemiBold"/>
              </a:rPr>
              <a:t>ce qu’il faut retenir</a:t>
            </a:r>
            <a:endParaRPr lang="en-GB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AB42C4-FBB4-7819-197B-8F36EBD5E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Rentrée</a:t>
            </a:r>
            <a:r>
              <a:rPr lang="en-GB" dirty="0"/>
              <a:t> scolaire </a:t>
            </a:r>
            <a:r>
              <a:rPr lang="en-GB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4D7B51A-1646-CBE2-5379-AC698C081E40}"/>
              </a:ext>
            </a:extLst>
          </p:cNvPr>
          <p:cNvSpPr txBox="1"/>
          <p:nvPr/>
        </p:nvSpPr>
        <p:spPr>
          <a:xfrm>
            <a:off x="568631" y="3465109"/>
            <a:ext cx="216694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600" dirty="0">
                <a:solidFill>
                  <a:schemeClr val="accent1"/>
                </a:solidFill>
                <a:latin typeface="+mj-lt"/>
              </a:rPr>
              <a:t>3087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16656BB7-9846-B1C7-C3DC-736E7A415696}"/>
              </a:ext>
            </a:extLst>
          </p:cNvPr>
          <p:cNvGrpSpPr/>
          <p:nvPr/>
        </p:nvGrpSpPr>
        <p:grpSpPr>
          <a:xfrm>
            <a:off x="864958" y="2545080"/>
            <a:ext cx="1619162" cy="789800"/>
            <a:chOff x="1154697" y="1021696"/>
            <a:chExt cx="1885732" cy="919828"/>
          </a:xfrm>
        </p:grpSpPr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965058C7-20B9-C136-4313-07BF2844D523}"/>
                </a:ext>
              </a:extLst>
            </p:cNvPr>
            <p:cNvSpPr/>
            <p:nvPr/>
          </p:nvSpPr>
          <p:spPr>
            <a:xfrm>
              <a:off x="2044020" y="1021696"/>
              <a:ext cx="228981" cy="228981"/>
            </a:xfrm>
            <a:custGeom>
              <a:avLst/>
              <a:gdLst>
                <a:gd name="connsiteX0" fmla="*/ 114490 w 228981"/>
                <a:gd name="connsiteY0" fmla="*/ 228981 h 228981"/>
                <a:gd name="connsiteX1" fmla="*/ 228981 w 228981"/>
                <a:gd name="connsiteY1" fmla="*/ 114491 h 228981"/>
                <a:gd name="connsiteX2" fmla="*/ 114490 w 228981"/>
                <a:gd name="connsiteY2" fmla="*/ 0 h 228981"/>
                <a:gd name="connsiteX3" fmla="*/ 0 w 228981"/>
                <a:gd name="connsiteY3" fmla="*/ 114491 h 228981"/>
                <a:gd name="connsiteX4" fmla="*/ 114490 w 228981"/>
                <a:gd name="connsiteY4" fmla="*/ 228981 h 228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1">
                  <a:moveTo>
                    <a:pt x="114490" y="228981"/>
                  </a:moveTo>
                  <a:cubicBezTo>
                    <a:pt x="177736" y="228981"/>
                    <a:pt x="228981" y="177737"/>
                    <a:pt x="228981" y="114491"/>
                  </a:cubicBezTo>
                  <a:cubicBezTo>
                    <a:pt x="228981" y="51245"/>
                    <a:pt x="177641" y="0"/>
                    <a:pt x="114490" y="0"/>
                  </a:cubicBezTo>
                  <a:cubicBezTo>
                    <a:pt x="51340" y="0"/>
                    <a:pt x="0" y="51245"/>
                    <a:pt x="0" y="114491"/>
                  </a:cubicBezTo>
                  <a:cubicBezTo>
                    <a:pt x="0" y="177737"/>
                    <a:pt x="51244" y="228981"/>
                    <a:pt x="114490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95194157-12C3-9D83-5FB1-25839BF56D66}"/>
                </a:ext>
              </a:extLst>
            </p:cNvPr>
            <p:cNvSpPr/>
            <p:nvPr/>
          </p:nvSpPr>
          <p:spPr>
            <a:xfrm>
              <a:off x="1473281" y="1049699"/>
              <a:ext cx="228981" cy="228980"/>
            </a:xfrm>
            <a:custGeom>
              <a:avLst/>
              <a:gdLst>
                <a:gd name="connsiteX0" fmla="*/ 114491 w 228981"/>
                <a:gd name="connsiteY0" fmla="*/ 228981 h 228980"/>
                <a:gd name="connsiteX1" fmla="*/ 228981 w 228981"/>
                <a:gd name="connsiteY1" fmla="*/ 114491 h 228980"/>
                <a:gd name="connsiteX2" fmla="*/ 114491 w 228981"/>
                <a:gd name="connsiteY2" fmla="*/ 0 h 228980"/>
                <a:gd name="connsiteX3" fmla="*/ 0 w 228981"/>
                <a:gd name="connsiteY3" fmla="*/ 114491 h 228980"/>
                <a:gd name="connsiteX4" fmla="*/ 114491 w 228981"/>
                <a:gd name="connsiteY4" fmla="*/ 228981 h 228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981" h="228980">
                  <a:moveTo>
                    <a:pt x="114491" y="228981"/>
                  </a:moveTo>
                  <a:cubicBezTo>
                    <a:pt x="177737" y="228981"/>
                    <a:pt x="228981" y="177737"/>
                    <a:pt x="228981" y="114491"/>
                  </a:cubicBezTo>
                  <a:cubicBezTo>
                    <a:pt x="228981" y="51244"/>
                    <a:pt x="177737" y="0"/>
                    <a:pt x="114491" y="0"/>
                  </a:cubicBezTo>
                  <a:cubicBezTo>
                    <a:pt x="51245" y="0"/>
                    <a:pt x="0" y="51244"/>
                    <a:pt x="0" y="114491"/>
                  </a:cubicBezTo>
                  <a:cubicBezTo>
                    <a:pt x="0" y="177737"/>
                    <a:pt x="51245" y="228981"/>
                    <a:pt x="114491" y="228981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D12B07C8-7F7B-41EF-EF9C-1C47BEA572D3}"/>
                </a:ext>
              </a:extLst>
            </p:cNvPr>
            <p:cNvSpPr/>
            <p:nvPr/>
          </p:nvSpPr>
          <p:spPr>
            <a:xfrm>
              <a:off x="1154697" y="1296682"/>
              <a:ext cx="1885732" cy="644842"/>
            </a:xfrm>
            <a:custGeom>
              <a:avLst/>
              <a:gdLst>
                <a:gd name="connsiteX0" fmla="*/ 1729142 w 1885732"/>
                <a:gd name="connsiteY0" fmla="*/ 331089 h 644842"/>
                <a:gd name="connsiteX1" fmla="*/ 1670277 w 1885732"/>
                <a:gd name="connsiteY1" fmla="*/ 342614 h 644842"/>
                <a:gd name="connsiteX2" fmla="*/ 1628844 w 1885732"/>
                <a:gd name="connsiteY2" fmla="*/ 273939 h 644842"/>
                <a:gd name="connsiteX3" fmla="*/ 1649322 w 1885732"/>
                <a:gd name="connsiteY3" fmla="*/ 234220 h 644842"/>
                <a:gd name="connsiteX4" fmla="*/ 1693137 w 1885732"/>
                <a:gd name="connsiteY4" fmla="*/ 234220 h 644842"/>
                <a:gd name="connsiteX5" fmla="*/ 1713902 w 1885732"/>
                <a:gd name="connsiteY5" fmla="*/ 213455 h 644842"/>
                <a:gd name="connsiteX6" fmla="*/ 1693137 w 1885732"/>
                <a:gd name="connsiteY6" fmla="*/ 192691 h 644842"/>
                <a:gd name="connsiteX7" fmla="*/ 1548167 w 1885732"/>
                <a:gd name="connsiteY7" fmla="*/ 192691 h 644842"/>
                <a:gd name="connsiteX8" fmla="*/ 1527402 w 1885732"/>
                <a:gd name="connsiteY8" fmla="*/ 213455 h 644842"/>
                <a:gd name="connsiteX9" fmla="*/ 1548167 w 1885732"/>
                <a:gd name="connsiteY9" fmla="*/ 234220 h 644842"/>
                <a:gd name="connsiteX10" fmla="*/ 1602650 w 1885732"/>
                <a:gd name="connsiteY10" fmla="*/ 234220 h 644842"/>
                <a:gd name="connsiteX11" fmla="*/ 1593220 w 1885732"/>
                <a:gd name="connsiteY11" fmla="*/ 252603 h 644842"/>
                <a:gd name="connsiteX12" fmla="*/ 1358334 w 1885732"/>
                <a:gd name="connsiteY12" fmla="*/ 252603 h 644842"/>
                <a:gd name="connsiteX13" fmla="*/ 1360524 w 1885732"/>
                <a:gd name="connsiteY13" fmla="*/ 226981 h 644842"/>
                <a:gd name="connsiteX14" fmla="*/ 1336331 w 1885732"/>
                <a:gd name="connsiteY14" fmla="*/ 202311 h 644842"/>
                <a:gd name="connsiteX15" fmla="*/ 1326044 w 1885732"/>
                <a:gd name="connsiteY15" fmla="*/ 197453 h 644842"/>
                <a:gd name="connsiteX16" fmla="*/ 1317567 w 1885732"/>
                <a:gd name="connsiteY16" fmla="*/ 176308 h 644842"/>
                <a:gd name="connsiteX17" fmla="*/ 1400053 w 1885732"/>
                <a:gd name="connsiteY17" fmla="*/ 176308 h 644842"/>
                <a:gd name="connsiteX18" fmla="*/ 1420818 w 1885732"/>
                <a:gd name="connsiteY18" fmla="*/ 155543 h 644842"/>
                <a:gd name="connsiteX19" fmla="*/ 1400053 w 1885732"/>
                <a:gd name="connsiteY19" fmla="*/ 134779 h 644842"/>
                <a:gd name="connsiteX20" fmla="*/ 1309375 w 1885732"/>
                <a:gd name="connsiteY20" fmla="*/ 134779 h 644842"/>
                <a:gd name="connsiteX21" fmla="*/ 1282134 w 1885732"/>
                <a:gd name="connsiteY21" fmla="*/ 142113 h 644842"/>
                <a:gd name="connsiteX22" fmla="*/ 1132877 w 1885732"/>
                <a:gd name="connsiteY22" fmla="*/ 0 h 644842"/>
                <a:gd name="connsiteX23" fmla="*/ 882179 w 1885732"/>
                <a:gd name="connsiteY23" fmla="*/ 0 h 644842"/>
                <a:gd name="connsiteX24" fmla="*/ 882179 w 1885732"/>
                <a:gd name="connsiteY24" fmla="*/ 667 h 644842"/>
                <a:gd name="connsiteX25" fmla="*/ 725112 w 1885732"/>
                <a:gd name="connsiteY25" fmla="*/ 150209 h 644842"/>
                <a:gd name="connsiteX26" fmla="*/ 544803 w 1885732"/>
                <a:gd name="connsiteY26" fmla="*/ 34100 h 644842"/>
                <a:gd name="connsiteX27" fmla="*/ 320013 w 1885732"/>
                <a:gd name="connsiteY27" fmla="*/ 33433 h 644842"/>
                <a:gd name="connsiteX28" fmla="*/ 115035 w 1885732"/>
                <a:gd name="connsiteY28" fmla="*/ 164592 h 644842"/>
                <a:gd name="connsiteX29" fmla="*/ 115035 w 1885732"/>
                <a:gd name="connsiteY29" fmla="*/ 164592 h 644842"/>
                <a:gd name="connsiteX30" fmla="*/ 92937 w 1885732"/>
                <a:gd name="connsiteY30" fmla="*/ 193072 h 644842"/>
                <a:gd name="connsiteX31" fmla="*/ 124751 w 1885732"/>
                <a:gd name="connsiteY31" fmla="*/ 240697 h 644842"/>
                <a:gd name="connsiteX32" fmla="*/ 133133 w 1885732"/>
                <a:gd name="connsiteY32" fmla="*/ 241363 h 644842"/>
                <a:gd name="connsiteX33" fmla="*/ 133609 w 1885732"/>
                <a:gd name="connsiteY33" fmla="*/ 314039 h 644842"/>
                <a:gd name="connsiteX34" fmla="*/ 91032 w 1885732"/>
                <a:gd name="connsiteY34" fmla="*/ 314039 h 644842"/>
                <a:gd name="connsiteX35" fmla="*/ 640 w 1885732"/>
                <a:gd name="connsiteY35" fmla="*/ 378238 h 644842"/>
                <a:gd name="connsiteX36" fmla="*/ 640 w 1885732"/>
                <a:gd name="connsiteY36" fmla="*/ 507301 h 644842"/>
                <a:gd name="connsiteX37" fmla="*/ 259 w 1885732"/>
                <a:gd name="connsiteY37" fmla="*/ 529114 h 644842"/>
                <a:gd name="connsiteX38" fmla="*/ 13594 w 1885732"/>
                <a:gd name="connsiteY38" fmla="*/ 591503 h 644842"/>
                <a:gd name="connsiteX39" fmla="*/ 63600 w 1885732"/>
                <a:gd name="connsiteY39" fmla="*/ 606838 h 644842"/>
                <a:gd name="connsiteX40" fmla="*/ 98081 w 1885732"/>
                <a:gd name="connsiteY40" fmla="*/ 605695 h 644842"/>
                <a:gd name="connsiteX41" fmla="*/ 132180 w 1885732"/>
                <a:gd name="connsiteY41" fmla="*/ 638937 h 644842"/>
                <a:gd name="connsiteX42" fmla="*/ 166375 w 1885732"/>
                <a:gd name="connsiteY42" fmla="*/ 604742 h 644842"/>
                <a:gd name="connsiteX43" fmla="*/ 165518 w 1885732"/>
                <a:gd name="connsiteY43" fmla="*/ 597313 h 644842"/>
                <a:gd name="connsiteX44" fmla="*/ 176948 w 1885732"/>
                <a:gd name="connsiteY44" fmla="*/ 595122 h 644842"/>
                <a:gd name="connsiteX45" fmla="*/ 174567 w 1885732"/>
                <a:gd name="connsiteY45" fmla="*/ 239173 h 644842"/>
                <a:gd name="connsiteX46" fmla="*/ 171709 w 1885732"/>
                <a:gd name="connsiteY46" fmla="*/ 228981 h 644842"/>
                <a:gd name="connsiteX47" fmla="*/ 299630 w 1885732"/>
                <a:gd name="connsiteY47" fmla="*/ 177451 h 644842"/>
                <a:gd name="connsiteX48" fmla="*/ 318394 w 1885732"/>
                <a:gd name="connsiteY48" fmla="*/ 169355 h 644842"/>
                <a:gd name="connsiteX49" fmla="*/ 251529 w 1885732"/>
                <a:gd name="connsiteY49" fmla="*/ 422720 h 644842"/>
                <a:gd name="connsiteX50" fmla="*/ 332872 w 1885732"/>
                <a:gd name="connsiteY50" fmla="*/ 422720 h 644842"/>
                <a:gd name="connsiteX51" fmla="*/ 332872 w 1885732"/>
                <a:gd name="connsiteY51" fmla="*/ 589979 h 644842"/>
                <a:gd name="connsiteX52" fmla="*/ 376211 w 1885732"/>
                <a:gd name="connsiteY52" fmla="*/ 633413 h 644842"/>
                <a:gd name="connsiteX53" fmla="*/ 419645 w 1885732"/>
                <a:gd name="connsiteY53" fmla="*/ 589979 h 644842"/>
                <a:gd name="connsiteX54" fmla="*/ 419645 w 1885732"/>
                <a:gd name="connsiteY54" fmla="*/ 422720 h 644842"/>
                <a:gd name="connsiteX55" fmla="*/ 446505 w 1885732"/>
                <a:gd name="connsiteY55" fmla="*/ 422720 h 644842"/>
                <a:gd name="connsiteX56" fmla="*/ 446505 w 1885732"/>
                <a:gd name="connsiteY56" fmla="*/ 589979 h 644842"/>
                <a:gd name="connsiteX57" fmla="*/ 489844 w 1885732"/>
                <a:gd name="connsiteY57" fmla="*/ 633413 h 644842"/>
                <a:gd name="connsiteX58" fmla="*/ 533183 w 1885732"/>
                <a:gd name="connsiteY58" fmla="*/ 589979 h 644842"/>
                <a:gd name="connsiteX59" fmla="*/ 533183 w 1885732"/>
                <a:gd name="connsiteY59" fmla="*/ 422720 h 644842"/>
                <a:gd name="connsiteX60" fmla="*/ 614526 w 1885732"/>
                <a:gd name="connsiteY60" fmla="*/ 422720 h 644842"/>
                <a:gd name="connsiteX61" fmla="*/ 548042 w 1885732"/>
                <a:gd name="connsiteY61" fmla="*/ 170974 h 644842"/>
                <a:gd name="connsiteX62" fmla="*/ 562901 w 1885732"/>
                <a:gd name="connsiteY62" fmla="*/ 177356 h 644842"/>
                <a:gd name="connsiteX63" fmla="*/ 713682 w 1885732"/>
                <a:gd name="connsiteY63" fmla="*/ 238030 h 644842"/>
                <a:gd name="connsiteX64" fmla="*/ 714253 w 1885732"/>
                <a:gd name="connsiteY64" fmla="*/ 238315 h 644842"/>
                <a:gd name="connsiteX65" fmla="*/ 714920 w 1885732"/>
                <a:gd name="connsiteY65" fmla="*/ 238506 h 644842"/>
                <a:gd name="connsiteX66" fmla="*/ 715301 w 1885732"/>
                <a:gd name="connsiteY66" fmla="*/ 238697 h 644842"/>
                <a:gd name="connsiteX67" fmla="*/ 715301 w 1885732"/>
                <a:gd name="connsiteY67" fmla="*/ 238697 h 644842"/>
                <a:gd name="connsiteX68" fmla="*/ 729874 w 1885732"/>
                <a:gd name="connsiteY68" fmla="*/ 241459 h 644842"/>
                <a:gd name="connsiteX69" fmla="*/ 729969 w 1885732"/>
                <a:gd name="connsiteY69" fmla="*/ 241459 h 644842"/>
                <a:gd name="connsiteX70" fmla="*/ 733970 w 1885732"/>
                <a:gd name="connsiteY70" fmla="*/ 241078 h 644842"/>
                <a:gd name="connsiteX71" fmla="*/ 737780 w 1885732"/>
                <a:gd name="connsiteY71" fmla="*/ 240697 h 644842"/>
                <a:gd name="connsiteX72" fmla="*/ 737780 w 1885732"/>
                <a:gd name="connsiteY72" fmla="*/ 240697 h 644842"/>
                <a:gd name="connsiteX73" fmla="*/ 751496 w 1885732"/>
                <a:gd name="connsiteY73" fmla="*/ 235077 h 644842"/>
                <a:gd name="connsiteX74" fmla="*/ 751496 w 1885732"/>
                <a:gd name="connsiteY74" fmla="*/ 235077 h 644842"/>
                <a:gd name="connsiteX75" fmla="*/ 751782 w 1885732"/>
                <a:gd name="connsiteY75" fmla="*/ 234886 h 644842"/>
                <a:gd name="connsiteX76" fmla="*/ 752353 w 1885732"/>
                <a:gd name="connsiteY76" fmla="*/ 234601 h 644842"/>
                <a:gd name="connsiteX77" fmla="*/ 752829 w 1885732"/>
                <a:gd name="connsiteY77" fmla="*/ 234220 h 644842"/>
                <a:gd name="connsiteX78" fmla="*/ 888846 w 1885732"/>
                <a:gd name="connsiteY78" fmla="*/ 145161 h 644842"/>
                <a:gd name="connsiteX79" fmla="*/ 888846 w 1885732"/>
                <a:gd name="connsiteY79" fmla="*/ 145161 h 644842"/>
                <a:gd name="connsiteX80" fmla="*/ 896752 w 1885732"/>
                <a:gd name="connsiteY80" fmla="*/ 309086 h 644842"/>
                <a:gd name="connsiteX81" fmla="*/ 856842 w 1885732"/>
                <a:gd name="connsiteY81" fmla="*/ 636651 h 644842"/>
                <a:gd name="connsiteX82" fmla="*/ 963713 w 1885732"/>
                <a:gd name="connsiteY82" fmla="*/ 636651 h 644842"/>
                <a:gd name="connsiteX83" fmla="*/ 1007147 w 1885732"/>
                <a:gd name="connsiteY83" fmla="*/ 426625 h 644842"/>
                <a:gd name="connsiteX84" fmla="*/ 1050581 w 1885732"/>
                <a:gd name="connsiteY84" fmla="*/ 636651 h 644842"/>
                <a:gd name="connsiteX85" fmla="*/ 1140306 w 1885732"/>
                <a:gd name="connsiteY85" fmla="*/ 636651 h 644842"/>
                <a:gd name="connsiteX86" fmla="*/ 1190122 w 1885732"/>
                <a:gd name="connsiteY86" fmla="*/ 644843 h 644842"/>
                <a:gd name="connsiteX87" fmla="*/ 1346999 w 1885732"/>
                <a:gd name="connsiteY87" fmla="*/ 487966 h 644842"/>
                <a:gd name="connsiteX88" fmla="*/ 1296802 w 1885732"/>
                <a:gd name="connsiteY88" fmla="*/ 373285 h 644842"/>
                <a:gd name="connsiteX89" fmla="*/ 1305184 w 1885732"/>
                <a:gd name="connsiteY89" fmla="*/ 356711 h 644842"/>
                <a:gd name="connsiteX90" fmla="*/ 1487874 w 1885732"/>
                <a:gd name="connsiteY90" fmla="*/ 493586 h 644842"/>
                <a:gd name="connsiteX91" fmla="*/ 1488159 w 1885732"/>
                <a:gd name="connsiteY91" fmla="*/ 493776 h 644842"/>
                <a:gd name="connsiteX92" fmla="*/ 1493303 w 1885732"/>
                <a:gd name="connsiteY92" fmla="*/ 496443 h 644842"/>
                <a:gd name="connsiteX93" fmla="*/ 1494446 w 1885732"/>
                <a:gd name="connsiteY93" fmla="*/ 496824 h 644842"/>
                <a:gd name="connsiteX94" fmla="*/ 1500351 w 1885732"/>
                <a:gd name="connsiteY94" fmla="*/ 497776 h 644842"/>
                <a:gd name="connsiteX95" fmla="*/ 1572456 w 1885732"/>
                <a:gd name="connsiteY95" fmla="*/ 497776 h 644842"/>
                <a:gd name="connsiteX96" fmla="*/ 1728856 w 1885732"/>
                <a:gd name="connsiteY96" fmla="*/ 644843 h 644842"/>
                <a:gd name="connsiteX97" fmla="*/ 1885733 w 1885732"/>
                <a:gd name="connsiteY97" fmla="*/ 487966 h 644842"/>
                <a:gd name="connsiteX98" fmla="*/ 1728856 w 1885732"/>
                <a:gd name="connsiteY98" fmla="*/ 331089 h 644842"/>
                <a:gd name="connsiteX99" fmla="*/ 1633987 w 1885732"/>
                <a:gd name="connsiteY99" fmla="*/ 363284 h 644842"/>
                <a:gd name="connsiteX100" fmla="*/ 1575123 w 1885732"/>
                <a:gd name="connsiteY100" fmla="*/ 456247 h 644842"/>
                <a:gd name="connsiteX101" fmla="*/ 1534356 w 1885732"/>
                <a:gd name="connsiteY101" fmla="*/ 456247 h 644842"/>
                <a:gd name="connsiteX102" fmla="*/ 1606174 w 1885732"/>
                <a:gd name="connsiteY102" fmla="*/ 317278 h 644842"/>
                <a:gd name="connsiteX103" fmla="*/ 1633892 w 1885732"/>
                <a:gd name="connsiteY103" fmla="*/ 363284 h 644842"/>
                <a:gd name="connsiteX104" fmla="*/ 1690089 w 1885732"/>
                <a:gd name="connsiteY104" fmla="*/ 456247 h 644842"/>
                <a:gd name="connsiteX105" fmla="*/ 1617985 w 1885732"/>
                <a:gd name="connsiteY105" fmla="*/ 456247 h 644842"/>
                <a:gd name="connsiteX106" fmla="*/ 1655514 w 1885732"/>
                <a:gd name="connsiteY106" fmla="*/ 398907 h 644842"/>
                <a:gd name="connsiteX107" fmla="*/ 1690089 w 1885732"/>
                <a:gd name="connsiteY107" fmla="*/ 456247 h 644842"/>
                <a:gd name="connsiteX108" fmla="*/ 1305565 w 1885732"/>
                <a:gd name="connsiteY108" fmla="*/ 487966 h 644842"/>
                <a:gd name="connsiteX109" fmla="*/ 1190122 w 1885732"/>
                <a:gd name="connsiteY109" fmla="*/ 603409 h 644842"/>
                <a:gd name="connsiteX110" fmla="*/ 1152689 w 1885732"/>
                <a:gd name="connsiteY110" fmla="*/ 597027 h 644842"/>
                <a:gd name="connsiteX111" fmla="*/ 1127543 w 1885732"/>
                <a:gd name="connsiteY111" fmla="*/ 391097 h 644842"/>
                <a:gd name="connsiteX112" fmla="*/ 1190027 w 1885732"/>
                <a:gd name="connsiteY112" fmla="*/ 372523 h 644842"/>
                <a:gd name="connsiteX113" fmla="*/ 1243843 w 1885732"/>
                <a:gd name="connsiteY113" fmla="*/ 385953 h 644842"/>
                <a:gd name="connsiteX114" fmla="*/ 1214601 w 1885732"/>
                <a:gd name="connsiteY114" fmla="*/ 443960 h 644842"/>
                <a:gd name="connsiteX115" fmla="*/ 1173549 w 1885732"/>
                <a:gd name="connsiteY115" fmla="*/ 477584 h 644842"/>
                <a:gd name="connsiteX116" fmla="*/ 1170691 w 1885732"/>
                <a:gd name="connsiteY116" fmla="*/ 506730 h 644842"/>
                <a:gd name="connsiteX117" fmla="*/ 1186693 w 1885732"/>
                <a:gd name="connsiteY117" fmla="*/ 514350 h 644842"/>
                <a:gd name="connsiteX118" fmla="*/ 1199838 w 1885732"/>
                <a:gd name="connsiteY118" fmla="*/ 509683 h 644842"/>
                <a:gd name="connsiteX119" fmla="*/ 1244224 w 1885732"/>
                <a:gd name="connsiteY119" fmla="*/ 473297 h 644842"/>
                <a:gd name="connsiteX120" fmla="*/ 1249653 w 1885732"/>
                <a:gd name="connsiteY120" fmla="*/ 466534 h 644842"/>
                <a:gd name="connsiteX121" fmla="*/ 1276990 w 1885732"/>
                <a:gd name="connsiteY121" fmla="*/ 412337 h 644842"/>
                <a:gd name="connsiteX122" fmla="*/ 1305375 w 1885732"/>
                <a:gd name="connsiteY122" fmla="*/ 487966 h 644842"/>
                <a:gd name="connsiteX123" fmla="*/ 1189932 w 1885732"/>
                <a:gd name="connsiteY123" fmla="*/ 331089 h 644842"/>
                <a:gd name="connsiteX124" fmla="*/ 1122018 w 1885732"/>
                <a:gd name="connsiteY124" fmla="*/ 346710 h 644842"/>
                <a:gd name="connsiteX125" fmla="*/ 1117446 w 1885732"/>
                <a:gd name="connsiteY125" fmla="*/ 309086 h 644842"/>
                <a:gd name="connsiteX126" fmla="*/ 1125352 w 1885732"/>
                <a:gd name="connsiteY126" fmla="*/ 144685 h 644842"/>
                <a:gd name="connsiteX127" fmla="*/ 1126114 w 1885732"/>
                <a:gd name="connsiteY127" fmla="*/ 145161 h 644842"/>
                <a:gd name="connsiteX128" fmla="*/ 1262226 w 1885732"/>
                <a:gd name="connsiteY128" fmla="*/ 234315 h 644842"/>
                <a:gd name="connsiteX129" fmla="*/ 1263179 w 1885732"/>
                <a:gd name="connsiteY129" fmla="*/ 234886 h 644842"/>
                <a:gd name="connsiteX130" fmla="*/ 1263560 w 1885732"/>
                <a:gd name="connsiteY130" fmla="*/ 235077 h 644842"/>
                <a:gd name="connsiteX131" fmla="*/ 1263560 w 1885732"/>
                <a:gd name="connsiteY131" fmla="*/ 235077 h 644842"/>
                <a:gd name="connsiteX132" fmla="*/ 1285277 w 1885732"/>
                <a:gd name="connsiteY132" fmla="*/ 241459 h 644842"/>
                <a:gd name="connsiteX133" fmla="*/ 1307565 w 1885732"/>
                <a:gd name="connsiteY133" fmla="*/ 234696 h 644842"/>
                <a:gd name="connsiteX134" fmla="*/ 1317662 w 1885732"/>
                <a:gd name="connsiteY134" fmla="*/ 239458 h 644842"/>
                <a:gd name="connsiteX135" fmla="*/ 1317852 w 1885732"/>
                <a:gd name="connsiteY135" fmla="*/ 239554 h 644842"/>
                <a:gd name="connsiteX136" fmla="*/ 1262417 w 1885732"/>
                <a:gd name="connsiteY136" fmla="*/ 348805 h 644842"/>
                <a:gd name="connsiteX137" fmla="*/ 1189932 w 1885732"/>
                <a:gd name="connsiteY137" fmla="*/ 330899 h 644842"/>
                <a:gd name="connsiteX138" fmla="*/ 1336617 w 1885732"/>
                <a:gd name="connsiteY138" fmla="*/ 293942 h 644842"/>
                <a:gd name="connsiteX139" fmla="*/ 1571217 w 1885732"/>
                <a:gd name="connsiteY139" fmla="*/ 293942 h 644842"/>
                <a:gd name="connsiteX140" fmla="*/ 1492922 w 1885732"/>
                <a:gd name="connsiteY140" fmla="*/ 445484 h 644842"/>
                <a:gd name="connsiteX141" fmla="*/ 1323948 w 1885732"/>
                <a:gd name="connsiteY141" fmla="*/ 318897 h 644842"/>
                <a:gd name="connsiteX142" fmla="*/ 1336617 w 1885732"/>
                <a:gd name="connsiteY142" fmla="*/ 293942 h 644842"/>
                <a:gd name="connsiteX143" fmla="*/ 1728570 w 1885732"/>
                <a:gd name="connsiteY143" fmla="*/ 603218 h 644842"/>
                <a:gd name="connsiteX144" fmla="*/ 1613699 w 1885732"/>
                <a:gd name="connsiteY144" fmla="*/ 497586 h 644842"/>
                <a:gd name="connsiteX145" fmla="*/ 1726570 w 1885732"/>
                <a:gd name="connsiteY145" fmla="*/ 497586 h 644842"/>
                <a:gd name="connsiteX146" fmla="*/ 1744668 w 1885732"/>
                <a:gd name="connsiteY146" fmla="*/ 487013 h 644842"/>
                <a:gd name="connsiteX147" fmla="*/ 1744382 w 1885732"/>
                <a:gd name="connsiteY147" fmla="*/ 466058 h 644842"/>
                <a:gd name="connsiteX148" fmla="*/ 1691613 w 1885732"/>
                <a:gd name="connsiteY148" fmla="*/ 378524 h 644842"/>
                <a:gd name="connsiteX149" fmla="*/ 1728666 w 1885732"/>
                <a:gd name="connsiteY149" fmla="*/ 372332 h 644842"/>
                <a:gd name="connsiteX150" fmla="*/ 1844013 w 1885732"/>
                <a:gd name="connsiteY150" fmla="*/ 487775 h 644842"/>
                <a:gd name="connsiteX151" fmla="*/ 1728666 w 1885732"/>
                <a:gd name="connsiteY151" fmla="*/ 603218 h 644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</a:cxnLst>
              <a:rect l="l" t="t" r="r" b="b"/>
              <a:pathLst>
                <a:path w="1885732" h="644842">
                  <a:moveTo>
                    <a:pt x="1729142" y="331089"/>
                  </a:moveTo>
                  <a:cubicBezTo>
                    <a:pt x="1708282" y="331089"/>
                    <a:pt x="1688470" y="335280"/>
                    <a:pt x="1670277" y="342614"/>
                  </a:cubicBezTo>
                  <a:lnTo>
                    <a:pt x="1628844" y="273939"/>
                  </a:lnTo>
                  <a:lnTo>
                    <a:pt x="1649322" y="234220"/>
                  </a:lnTo>
                  <a:lnTo>
                    <a:pt x="1693137" y="234220"/>
                  </a:lnTo>
                  <a:cubicBezTo>
                    <a:pt x="1704567" y="234220"/>
                    <a:pt x="1713902" y="224885"/>
                    <a:pt x="1713902" y="213455"/>
                  </a:cubicBezTo>
                  <a:cubicBezTo>
                    <a:pt x="1713902" y="202025"/>
                    <a:pt x="1704567" y="192691"/>
                    <a:pt x="1693137" y="192691"/>
                  </a:cubicBezTo>
                  <a:lnTo>
                    <a:pt x="1548167" y="192691"/>
                  </a:lnTo>
                  <a:cubicBezTo>
                    <a:pt x="1536737" y="192691"/>
                    <a:pt x="1527402" y="201930"/>
                    <a:pt x="1527402" y="213455"/>
                  </a:cubicBezTo>
                  <a:cubicBezTo>
                    <a:pt x="1527402" y="224981"/>
                    <a:pt x="1536737" y="234220"/>
                    <a:pt x="1548167" y="234220"/>
                  </a:cubicBezTo>
                  <a:lnTo>
                    <a:pt x="1602650" y="234220"/>
                  </a:lnTo>
                  <a:lnTo>
                    <a:pt x="1593220" y="252603"/>
                  </a:lnTo>
                  <a:lnTo>
                    <a:pt x="1358334" y="252603"/>
                  </a:lnTo>
                  <a:cubicBezTo>
                    <a:pt x="1363382" y="241935"/>
                    <a:pt x="1362429" y="232791"/>
                    <a:pt x="1360524" y="226981"/>
                  </a:cubicBezTo>
                  <a:cubicBezTo>
                    <a:pt x="1355571" y="211646"/>
                    <a:pt x="1341093" y="204597"/>
                    <a:pt x="1336331" y="202311"/>
                  </a:cubicBezTo>
                  <a:cubicBezTo>
                    <a:pt x="1333854" y="201168"/>
                    <a:pt x="1330330" y="199454"/>
                    <a:pt x="1326044" y="197453"/>
                  </a:cubicBezTo>
                  <a:cubicBezTo>
                    <a:pt x="1325282" y="189548"/>
                    <a:pt x="1322234" y="182308"/>
                    <a:pt x="1317567" y="176308"/>
                  </a:cubicBezTo>
                  <a:lnTo>
                    <a:pt x="1400053" y="176308"/>
                  </a:lnTo>
                  <a:cubicBezTo>
                    <a:pt x="1411483" y="176308"/>
                    <a:pt x="1420818" y="167068"/>
                    <a:pt x="1420818" y="155543"/>
                  </a:cubicBezTo>
                  <a:cubicBezTo>
                    <a:pt x="1420818" y="144018"/>
                    <a:pt x="1411483" y="134779"/>
                    <a:pt x="1400053" y="134779"/>
                  </a:cubicBezTo>
                  <a:lnTo>
                    <a:pt x="1309375" y="134779"/>
                  </a:lnTo>
                  <a:cubicBezTo>
                    <a:pt x="1298993" y="134779"/>
                    <a:pt x="1289849" y="137636"/>
                    <a:pt x="1282134" y="142113"/>
                  </a:cubicBezTo>
                  <a:lnTo>
                    <a:pt x="1132877" y="0"/>
                  </a:lnTo>
                  <a:lnTo>
                    <a:pt x="882179" y="0"/>
                  </a:lnTo>
                  <a:lnTo>
                    <a:pt x="882179" y="667"/>
                  </a:lnTo>
                  <a:cubicBezTo>
                    <a:pt x="882179" y="667"/>
                    <a:pt x="725112" y="150209"/>
                    <a:pt x="725112" y="150209"/>
                  </a:cubicBezTo>
                  <a:lnTo>
                    <a:pt x="544803" y="34100"/>
                  </a:lnTo>
                  <a:lnTo>
                    <a:pt x="320013" y="33433"/>
                  </a:lnTo>
                  <a:lnTo>
                    <a:pt x="115035" y="164592"/>
                  </a:lnTo>
                  <a:lnTo>
                    <a:pt x="115035" y="164592"/>
                  </a:lnTo>
                  <a:cubicBezTo>
                    <a:pt x="104082" y="170021"/>
                    <a:pt x="95509" y="180118"/>
                    <a:pt x="92937" y="193072"/>
                  </a:cubicBezTo>
                  <a:cubicBezTo>
                    <a:pt x="88556" y="214979"/>
                    <a:pt x="102843" y="236315"/>
                    <a:pt x="124751" y="240697"/>
                  </a:cubicBezTo>
                  <a:cubicBezTo>
                    <a:pt x="127608" y="241268"/>
                    <a:pt x="130371" y="241363"/>
                    <a:pt x="133133" y="241363"/>
                  </a:cubicBezTo>
                  <a:lnTo>
                    <a:pt x="133609" y="314039"/>
                  </a:lnTo>
                  <a:lnTo>
                    <a:pt x="91032" y="314039"/>
                  </a:lnTo>
                  <a:cubicBezTo>
                    <a:pt x="9498" y="314039"/>
                    <a:pt x="640" y="358902"/>
                    <a:pt x="640" y="378238"/>
                  </a:cubicBezTo>
                  <a:lnTo>
                    <a:pt x="640" y="507301"/>
                  </a:lnTo>
                  <a:cubicBezTo>
                    <a:pt x="640" y="515303"/>
                    <a:pt x="450" y="522542"/>
                    <a:pt x="259" y="529114"/>
                  </a:cubicBezTo>
                  <a:cubicBezTo>
                    <a:pt x="-408" y="555689"/>
                    <a:pt x="-884" y="576644"/>
                    <a:pt x="13594" y="591503"/>
                  </a:cubicBezTo>
                  <a:cubicBezTo>
                    <a:pt x="26739" y="604933"/>
                    <a:pt x="46265" y="606838"/>
                    <a:pt x="63600" y="606838"/>
                  </a:cubicBezTo>
                  <a:cubicBezTo>
                    <a:pt x="75792" y="606838"/>
                    <a:pt x="87413" y="606362"/>
                    <a:pt x="98081" y="605695"/>
                  </a:cubicBezTo>
                  <a:cubicBezTo>
                    <a:pt x="98557" y="624173"/>
                    <a:pt x="113607" y="638937"/>
                    <a:pt x="132180" y="638937"/>
                  </a:cubicBezTo>
                  <a:cubicBezTo>
                    <a:pt x="150754" y="638937"/>
                    <a:pt x="166375" y="623602"/>
                    <a:pt x="166375" y="604742"/>
                  </a:cubicBezTo>
                  <a:cubicBezTo>
                    <a:pt x="166375" y="602170"/>
                    <a:pt x="165994" y="599694"/>
                    <a:pt x="165518" y="597313"/>
                  </a:cubicBezTo>
                  <a:lnTo>
                    <a:pt x="176948" y="595122"/>
                  </a:lnTo>
                  <a:lnTo>
                    <a:pt x="174567" y="239173"/>
                  </a:lnTo>
                  <a:cubicBezTo>
                    <a:pt x="174567" y="235458"/>
                    <a:pt x="173424" y="231934"/>
                    <a:pt x="171709" y="228981"/>
                  </a:cubicBezTo>
                  <a:lnTo>
                    <a:pt x="299630" y="177451"/>
                  </a:lnTo>
                  <a:lnTo>
                    <a:pt x="318394" y="169355"/>
                  </a:lnTo>
                  <a:lnTo>
                    <a:pt x="251529" y="422720"/>
                  </a:lnTo>
                  <a:lnTo>
                    <a:pt x="332872" y="422720"/>
                  </a:lnTo>
                  <a:lnTo>
                    <a:pt x="332872" y="589979"/>
                  </a:lnTo>
                  <a:cubicBezTo>
                    <a:pt x="332872" y="613982"/>
                    <a:pt x="352303" y="633413"/>
                    <a:pt x="376211" y="633413"/>
                  </a:cubicBezTo>
                  <a:cubicBezTo>
                    <a:pt x="400119" y="633413"/>
                    <a:pt x="419645" y="613982"/>
                    <a:pt x="419645" y="589979"/>
                  </a:cubicBezTo>
                  <a:lnTo>
                    <a:pt x="419645" y="422720"/>
                  </a:lnTo>
                  <a:lnTo>
                    <a:pt x="446505" y="422720"/>
                  </a:lnTo>
                  <a:lnTo>
                    <a:pt x="446505" y="589979"/>
                  </a:lnTo>
                  <a:cubicBezTo>
                    <a:pt x="446505" y="613982"/>
                    <a:pt x="465936" y="633413"/>
                    <a:pt x="489844" y="633413"/>
                  </a:cubicBezTo>
                  <a:cubicBezTo>
                    <a:pt x="513752" y="633413"/>
                    <a:pt x="533183" y="613982"/>
                    <a:pt x="533183" y="589979"/>
                  </a:cubicBezTo>
                  <a:lnTo>
                    <a:pt x="533183" y="422720"/>
                  </a:lnTo>
                  <a:lnTo>
                    <a:pt x="614526" y="422720"/>
                  </a:lnTo>
                  <a:lnTo>
                    <a:pt x="548042" y="170974"/>
                  </a:lnTo>
                  <a:lnTo>
                    <a:pt x="562901" y="177356"/>
                  </a:lnTo>
                  <a:lnTo>
                    <a:pt x="713682" y="238030"/>
                  </a:lnTo>
                  <a:cubicBezTo>
                    <a:pt x="713682" y="238030"/>
                    <a:pt x="714063" y="238220"/>
                    <a:pt x="714253" y="238315"/>
                  </a:cubicBezTo>
                  <a:cubicBezTo>
                    <a:pt x="714444" y="238315"/>
                    <a:pt x="714729" y="238411"/>
                    <a:pt x="714920" y="238506"/>
                  </a:cubicBezTo>
                  <a:lnTo>
                    <a:pt x="715301" y="238697"/>
                  </a:lnTo>
                  <a:lnTo>
                    <a:pt x="715301" y="238697"/>
                  </a:lnTo>
                  <a:cubicBezTo>
                    <a:pt x="719873" y="240411"/>
                    <a:pt x="724731" y="241459"/>
                    <a:pt x="729874" y="241459"/>
                  </a:cubicBezTo>
                  <a:cubicBezTo>
                    <a:pt x="729874" y="241459"/>
                    <a:pt x="729874" y="241459"/>
                    <a:pt x="729969" y="241459"/>
                  </a:cubicBezTo>
                  <a:cubicBezTo>
                    <a:pt x="731303" y="241459"/>
                    <a:pt x="732636" y="241173"/>
                    <a:pt x="733970" y="241078"/>
                  </a:cubicBezTo>
                  <a:cubicBezTo>
                    <a:pt x="735303" y="240982"/>
                    <a:pt x="736542" y="240982"/>
                    <a:pt x="737780" y="240697"/>
                  </a:cubicBezTo>
                  <a:cubicBezTo>
                    <a:pt x="737780" y="240697"/>
                    <a:pt x="737780" y="240697"/>
                    <a:pt x="737780" y="240697"/>
                  </a:cubicBezTo>
                  <a:cubicBezTo>
                    <a:pt x="742733" y="239744"/>
                    <a:pt x="747400" y="237744"/>
                    <a:pt x="751496" y="235077"/>
                  </a:cubicBezTo>
                  <a:lnTo>
                    <a:pt x="751496" y="235077"/>
                  </a:lnTo>
                  <a:cubicBezTo>
                    <a:pt x="751496" y="235077"/>
                    <a:pt x="751782" y="234886"/>
                    <a:pt x="751782" y="234886"/>
                  </a:cubicBezTo>
                  <a:cubicBezTo>
                    <a:pt x="751972" y="234791"/>
                    <a:pt x="752163" y="234696"/>
                    <a:pt x="752353" y="234601"/>
                  </a:cubicBezTo>
                  <a:cubicBezTo>
                    <a:pt x="752544" y="234506"/>
                    <a:pt x="752639" y="234315"/>
                    <a:pt x="752829" y="234220"/>
                  </a:cubicBezTo>
                  <a:lnTo>
                    <a:pt x="888846" y="145161"/>
                  </a:lnTo>
                  <a:lnTo>
                    <a:pt x="888846" y="145161"/>
                  </a:lnTo>
                  <a:cubicBezTo>
                    <a:pt x="888846" y="145161"/>
                    <a:pt x="896752" y="309086"/>
                    <a:pt x="896752" y="309086"/>
                  </a:cubicBezTo>
                  <a:lnTo>
                    <a:pt x="856842" y="636651"/>
                  </a:lnTo>
                  <a:lnTo>
                    <a:pt x="963713" y="636651"/>
                  </a:lnTo>
                  <a:lnTo>
                    <a:pt x="1007147" y="426625"/>
                  </a:lnTo>
                  <a:lnTo>
                    <a:pt x="1050581" y="636651"/>
                  </a:lnTo>
                  <a:lnTo>
                    <a:pt x="1140306" y="636651"/>
                  </a:lnTo>
                  <a:cubicBezTo>
                    <a:pt x="1156023" y="641890"/>
                    <a:pt x="1172691" y="644843"/>
                    <a:pt x="1190122" y="644843"/>
                  </a:cubicBezTo>
                  <a:cubicBezTo>
                    <a:pt x="1276609" y="644843"/>
                    <a:pt x="1346999" y="574453"/>
                    <a:pt x="1346999" y="487966"/>
                  </a:cubicBezTo>
                  <a:cubicBezTo>
                    <a:pt x="1346999" y="442722"/>
                    <a:pt x="1327568" y="401955"/>
                    <a:pt x="1296802" y="373285"/>
                  </a:cubicBezTo>
                  <a:cubicBezTo>
                    <a:pt x="1299564" y="367760"/>
                    <a:pt x="1302422" y="362236"/>
                    <a:pt x="1305184" y="356711"/>
                  </a:cubicBezTo>
                  <a:lnTo>
                    <a:pt x="1487874" y="493586"/>
                  </a:lnTo>
                  <a:cubicBezTo>
                    <a:pt x="1487874" y="493586"/>
                    <a:pt x="1488064" y="493681"/>
                    <a:pt x="1488159" y="493776"/>
                  </a:cubicBezTo>
                  <a:cubicBezTo>
                    <a:pt x="1489683" y="494919"/>
                    <a:pt x="1491493" y="495776"/>
                    <a:pt x="1493303" y="496443"/>
                  </a:cubicBezTo>
                  <a:cubicBezTo>
                    <a:pt x="1493684" y="496538"/>
                    <a:pt x="1494065" y="496634"/>
                    <a:pt x="1494446" y="496824"/>
                  </a:cubicBezTo>
                  <a:cubicBezTo>
                    <a:pt x="1496351" y="497395"/>
                    <a:pt x="1498256" y="497776"/>
                    <a:pt x="1500351" y="497776"/>
                  </a:cubicBezTo>
                  <a:lnTo>
                    <a:pt x="1572456" y="497776"/>
                  </a:lnTo>
                  <a:cubicBezTo>
                    <a:pt x="1577504" y="579692"/>
                    <a:pt x="1645608" y="644843"/>
                    <a:pt x="1728856" y="644843"/>
                  </a:cubicBezTo>
                  <a:cubicBezTo>
                    <a:pt x="1812105" y="644843"/>
                    <a:pt x="1885733" y="574453"/>
                    <a:pt x="1885733" y="487966"/>
                  </a:cubicBezTo>
                  <a:cubicBezTo>
                    <a:pt x="1885733" y="401479"/>
                    <a:pt x="1815343" y="331089"/>
                    <a:pt x="1728856" y="331089"/>
                  </a:cubicBezTo>
                  <a:moveTo>
                    <a:pt x="1633987" y="363284"/>
                  </a:moveTo>
                  <a:cubicBezTo>
                    <a:pt x="1604364" y="385858"/>
                    <a:pt x="1582933" y="418528"/>
                    <a:pt x="1575123" y="456247"/>
                  </a:cubicBezTo>
                  <a:lnTo>
                    <a:pt x="1534356" y="456247"/>
                  </a:lnTo>
                  <a:lnTo>
                    <a:pt x="1606174" y="317278"/>
                  </a:lnTo>
                  <a:lnTo>
                    <a:pt x="1633892" y="363284"/>
                  </a:lnTo>
                  <a:close/>
                  <a:moveTo>
                    <a:pt x="1690089" y="456247"/>
                  </a:moveTo>
                  <a:lnTo>
                    <a:pt x="1617985" y="456247"/>
                  </a:lnTo>
                  <a:cubicBezTo>
                    <a:pt x="1624462" y="433483"/>
                    <a:pt x="1637702" y="413576"/>
                    <a:pt x="1655514" y="398907"/>
                  </a:cubicBezTo>
                  <a:lnTo>
                    <a:pt x="1690089" y="456247"/>
                  </a:lnTo>
                  <a:close/>
                  <a:moveTo>
                    <a:pt x="1305565" y="487966"/>
                  </a:moveTo>
                  <a:cubicBezTo>
                    <a:pt x="1305565" y="551593"/>
                    <a:pt x="1253749" y="603409"/>
                    <a:pt x="1190122" y="603409"/>
                  </a:cubicBezTo>
                  <a:cubicBezTo>
                    <a:pt x="1176978" y="603409"/>
                    <a:pt x="1164500" y="601123"/>
                    <a:pt x="1152689" y="597027"/>
                  </a:cubicBezTo>
                  <a:lnTo>
                    <a:pt x="1127543" y="391097"/>
                  </a:lnTo>
                  <a:cubicBezTo>
                    <a:pt x="1145545" y="379476"/>
                    <a:pt x="1166976" y="372523"/>
                    <a:pt x="1190027" y="372523"/>
                  </a:cubicBezTo>
                  <a:cubicBezTo>
                    <a:pt x="1209458" y="372523"/>
                    <a:pt x="1227746" y="377380"/>
                    <a:pt x="1243843" y="385953"/>
                  </a:cubicBezTo>
                  <a:cubicBezTo>
                    <a:pt x="1230318" y="412813"/>
                    <a:pt x="1219078" y="435102"/>
                    <a:pt x="1214601" y="443960"/>
                  </a:cubicBezTo>
                  <a:lnTo>
                    <a:pt x="1173549" y="477584"/>
                  </a:lnTo>
                  <a:cubicBezTo>
                    <a:pt x="1164690" y="484822"/>
                    <a:pt x="1163357" y="497872"/>
                    <a:pt x="1170691" y="506730"/>
                  </a:cubicBezTo>
                  <a:cubicBezTo>
                    <a:pt x="1174787" y="511778"/>
                    <a:pt x="1180788" y="514350"/>
                    <a:pt x="1186693" y="514350"/>
                  </a:cubicBezTo>
                  <a:cubicBezTo>
                    <a:pt x="1191360" y="514350"/>
                    <a:pt x="1196028" y="512826"/>
                    <a:pt x="1199838" y="509683"/>
                  </a:cubicBezTo>
                  <a:lnTo>
                    <a:pt x="1244224" y="473297"/>
                  </a:lnTo>
                  <a:cubicBezTo>
                    <a:pt x="1246415" y="471488"/>
                    <a:pt x="1248320" y="469201"/>
                    <a:pt x="1249653" y="466534"/>
                  </a:cubicBezTo>
                  <a:cubicBezTo>
                    <a:pt x="1257464" y="451009"/>
                    <a:pt x="1266894" y="432245"/>
                    <a:pt x="1276990" y="412337"/>
                  </a:cubicBezTo>
                  <a:cubicBezTo>
                    <a:pt x="1294611" y="432626"/>
                    <a:pt x="1305375" y="459010"/>
                    <a:pt x="1305375" y="487966"/>
                  </a:cubicBezTo>
                  <a:moveTo>
                    <a:pt x="1189932" y="331089"/>
                  </a:moveTo>
                  <a:cubicBezTo>
                    <a:pt x="1165548" y="331089"/>
                    <a:pt x="1142592" y="336804"/>
                    <a:pt x="1122018" y="346710"/>
                  </a:cubicBezTo>
                  <a:lnTo>
                    <a:pt x="1117446" y="309086"/>
                  </a:lnTo>
                  <a:lnTo>
                    <a:pt x="1125352" y="144685"/>
                  </a:lnTo>
                  <a:lnTo>
                    <a:pt x="1126114" y="145161"/>
                  </a:lnTo>
                  <a:lnTo>
                    <a:pt x="1262226" y="234315"/>
                  </a:lnTo>
                  <a:cubicBezTo>
                    <a:pt x="1262226" y="234315"/>
                    <a:pt x="1262798" y="234696"/>
                    <a:pt x="1263179" y="234886"/>
                  </a:cubicBezTo>
                  <a:lnTo>
                    <a:pt x="1263560" y="235077"/>
                  </a:lnTo>
                  <a:lnTo>
                    <a:pt x="1263560" y="235077"/>
                  </a:lnTo>
                  <a:cubicBezTo>
                    <a:pt x="1269846" y="239078"/>
                    <a:pt x="1277276" y="241459"/>
                    <a:pt x="1285277" y="241459"/>
                  </a:cubicBezTo>
                  <a:cubicBezTo>
                    <a:pt x="1293278" y="241459"/>
                    <a:pt x="1301184" y="238982"/>
                    <a:pt x="1307565" y="234696"/>
                  </a:cubicBezTo>
                  <a:cubicBezTo>
                    <a:pt x="1311852" y="236696"/>
                    <a:pt x="1315281" y="238315"/>
                    <a:pt x="1317662" y="239458"/>
                  </a:cubicBezTo>
                  <a:cubicBezTo>
                    <a:pt x="1317662" y="239458"/>
                    <a:pt x="1317757" y="239458"/>
                    <a:pt x="1317852" y="239554"/>
                  </a:cubicBezTo>
                  <a:cubicBezTo>
                    <a:pt x="1309756" y="255270"/>
                    <a:pt x="1285563" y="302990"/>
                    <a:pt x="1262417" y="348805"/>
                  </a:cubicBezTo>
                  <a:cubicBezTo>
                    <a:pt x="1240700" y="337376"/>
                    <a:pt x="1216030" y="330899"/>
                    <a:pt x="1189932" y="330899"/>
                  </a:cubicBezTo>
                  <a:moveTo>
                    <a:pt x="1336617" y="293942"/>
                  </a:moveTo>
                  <a:lnTo>
                    <a:pt x="1571217" y="293942"/>
                  </a:lnTo>
                  <a:lnTo>
                    <a:pt x="1492922" y="445484"/>
                  </a:lnTo>
                  <a:lnTo>
                    <a:pt x="1323948" y="318897"/>
                  </a:lnTo>
                  <a:cubicBezTo>
                    <a:pt x="1328520" y="309944"/>
                    <a:pt x="1332711" y="301466"/>
                    <a:pt x="1336617" y="293942"/>
                  </a:cubicBezTo>
                  <a:moveTo>
                    <a:pt x="1728570" y="603218"/>
                  </a:moveTo>
                  <a:cubicBezTo>
                    <a:pt x="1668277" y="603218"/>
                    <a:pt x="1618652" y="556641"/>
                    <a:pt x="1613699" y="497586"/>
                  </a:cubicBezTo>
                  <a:lnTo>
                    <a:pt x="1726570" y="497586"/>
                  </a:lnTo>
                  <a:cubicBezTo>
                    <a:pt x="1734095" y="497586"/>
                    <a:pt x="1740953" y="493586"/>
                    <a:pt x="1744668" y="487013"/>
                  </a:cubicBezTo>
                  <a:cubicBezTo>
                    <a:pt x="1748382" y="480536"/>
                    <a:pt x="1748192" y="472535"/>
                    <a:pt x="1744382" y="466058"/>
                  </a:cubicBezTo>
                  <a:lnTo>
                    <a:pt x="1691613" y="378524"/>
                  </a:lnTo>
                  <a:cubicBezTo>
                    <a:pt x="1703234" y="374523"/>
                    <a:pt x="1715712" y="372332"/>
                    <a:pt x="1728666" y="372332"/>
                  </a:cubicBezTo>
                  <a:cubicBezTo>
                    <a:pt x="1792293" y="372332"/>
                    <a:pt x="1844013" y="424148"/>
                    <a:pt x="1844013" y="487775"/>
                  </a:cubicBezTo>
                  <a:cubicBezTo>
                    <a:pt x="1844013" y="551402"/>
                    <a:pt x="1792293" y="603218"/>
                    <a:pt x="1728666" y="603218"/>
                  </a:cubicBezTo>
                </a:path>
              </a:pathLst>
            </a:custGeom>
            <a:solidFill>
              <a:srgbClr val="EC646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B4CE2F04-528E-1A98-336E-900B6BF50B80}"/>
              </a:ext>
            </a:extLst>
          </p:cNvPr>
          <p:cNvCxnSpPr/>
          <p:nvPr/>
        </p:nvCxnSpPr>
        <p:spPr>
          <a:xfrm>
            <a:off x="531285" y="3523918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ZoneTexte 36">
            <a:extLst>
              <a:ext uri="{FF2B5EF4-FFF2-40B4-BE49-F238E27FC236}">
                <a16:creationId xmlns:a16="http://schemas.microsoft.com/office/drawing/2014/main" id="{B8BB4AD7-3295-8E85-7F71-836574058B80}"/>
              </a:ext>
            </a:extLst>
          </p:cNvPr>
          <p:cNvSpPr txBox="1"/>
          <p:nvPr/>
        </p:nvSpPr>
        <p:spPr>
          <a:xfrm>
            <a:off x="541020" y="4347542"/>
            <a:ext cx="2194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latin typeface="+mj-lt"/>
              </a:rPr>
              <a:t>élèves 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9EE2EE24-847F-C3D9-2CE5-31008CAA3936}"/>
              </a:ext>
            </a:extLst>
          </p:cNvPr>
          <p:cNvSpPr txBox="1"/>
          <p:nvPr/>
        </p:nvSpPr>
        <p:spPr>
          <a:xfrm>
            <a:off x="568631" y="4993873"/>
            <a:ext cx="2166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accueillis en 2022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3316BE5-2775-CA1F-77D5-866FB7841A76}"/>
              </a:ext>
            </a:extLst>
          </p:cNvPr>
          <p:cNvSpPr/>
          <p:nvPr/>
        </p:nvSpPr>
        <p:spPr>
          <a:xfrm>
            <a:off x="3558540" y="2545080"/>
            <a:ext cx="3436620" cy="6400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+mj-lt"/>
              </a:rPr>
              <a:t>COÛT DES NOUVEAUX ÉQUIPEMENTS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5FCAB4BA-DE3B-2E7F-304A-C78FD7EC41E0}"/>
              </a:ext>
            </a:extLst>
          </p:cNvPr>
          <p:cNvSpPr txBox="1"/>
          <p:nvPr/>
        </p:nvSpPr>
        <p:spPr>
          <a:xfrm>
            <a:off x="3558540" y="3244334"/>
            <a:ext cx="3436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5400" b="0" i="0" u="none" strike="noStrike" baseline="0" dirty="0">
                <a:latin typeface="+mj-lt"/>
              </a:rPr>
              <a:t>142 000€</a:t>
            </a:r>
            <a:endParaRPr lang="fr-FR" sz="5400" dirty="0">
              <a:latin typeface="+mj-lt"/>
            </a:endParaRP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92B30068-818D-5F72-8282-B45C52D12703}"/>
              </a:ext>
            </a:extLst>
          </p:cNvPr>
          <p:cNvSpPr txBox="1"/>
          <p:nvPr/>
        </p:nvSpPr>
        <p:spPr>
          <a:xfrm>
            <a:off x="3543300" y="4249698"/>
            <a:ext cx="343662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600" b="0" i="0" u="none" strike="noStrike" baseline="0" dirty="0"/>
              <a:t>financé à hauteur de </a:t>
            </a:r>
            <a:br>
              <a:rPr lang="fr-FR" sz="1600" b="0" i="0" u="none" strike="noStrike" baseline="0" dirty="0"/>
            </a:br>
            <a:r>
              <a:rPr lang="fr-FR" sz="2800" b="0" i="0" u="none" strike="noStrike" baseline="0" dirty="0">
                <a:solidFill>
                  <a:schemeClr val="accent2"/>
                </a:solidFill>
                <a:latin typeface="+mj-lt"/>
              </a:rPr>
              <a:t>44 300€ </a:t>
            </a:r>
            <a:endParaRPr lang="fr-FR" sz="1600" b="0" i="0" u="none" strike="noStrike" baseline="0" dirty="0">
              <a:solidFill>
                <a:schemeClr val="accent2"/>
              </a:solidFill>
              <a:latin typeface="+mj-lt"/>
            </a:endParaRPr>
          </a:p>
          <a:p>
            <a:pPr algn="ctr"/>
            <a:r>
              <a:rPr lang="fr-FR" sz="2400" b="1" i="0" u="none" strike="noStrike" baseline="0" dirty="0">
                <a:latin typeface="+mj-lt"/>
              </a:rPr>
              <a:t>par l’État</a:t>
            </a:r>
            <a:endParaRPr lang="fr-FR" sz="2400" b="1" dirty="0">
              <a:latin typeface="+mj-lt"/>
            </a:endParaRPr>
          </a:p>
        </p:txBody>
      </p:sp>
      <p:cxnSp>
        <p:nvCxnSpPr>
          <p:cNvPr id="44" name="Connecteur droit 43">
            <a:extLst>
              <a:ext uri="{FF2B5EF4-FFF2-40B4-BE49-F238E27FC236}">
                <a16:creationId xmlns:a16="http://schemas.microsoft.com/office/drawing/2014/main" id="{9CFF0013-0B3F-219F-7DFC-5157B9AF80D7}"/>
              </a:ext>
            </a:extLst>
          </p:cNvPr>
          <p:cNvCxnSpPr>
            <a:cxnSpLocks/>
          </p:cNvCxnSpPr>
          <p:nvPr/>
        </p:nvCxnSpPr>
        <p:spPr>
          <a:xfrm>
            <a:off x="3558540" y="4226838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C1279547-0C5B-AC9D-7312-D004E2EC5CC7}"/>
              </a:ext>
            </a:extLst>
          </p:cNvPr>
          <p:cNvCxnSpPr>
            <a:cxnSpLocks/>
          </p:cNvCxnSpPr>
          <p:nvPr/>
        </p:nvCxnSpPr>
        <p:spPr>
          <a:xfrm>
            <a:off x="3543300" y="5443363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eur droit 46">
            <a:extLst>
              <a:ext uri="{FF2B5EF4-FFF2-40B4-BE49-F238E27FC236}">
                <a16:creationId xmlns:a16="http://schemas.microsoft.com/office/drawing/2014/main" id="{03CB7212-27EF-300E-8C22-A4C394092B1A}"/>
              </a:ext>
            </a:extLst>
          </p:cNvPr>
          <p:cNvCxnSpPr/>
          <p:nvPr/>
        </p:nvCxnSpPr>
        <p:spPr>
          <a:xfrm>
            <a:off x="531285" y="5443363"/>
            <a:ext cx="219456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7">
            <a:extLst>
              <a:ext uri="{FF2B5EF4-FFF2-40B4-BE49-F238E27FC236}">
                <a16:creationId xmlns:a16="http://schemas.microsoft.com/office/drawing/2014/main" id="{8CCBBAEE-6905-42DB-6CB1-2873F28C5114}"/>
              </a:ext>
            </a:extLst>
          </p:cNvPr>
          <p:cNvSpPr txBox="1"/>
          <p:nvPr/>
        </p:nvSpPr>
        <p:spPr>
          <a:xfrm>
            <a:off x="7577902" y="2514600"/>
            <a:ext cx="3577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+mj-lt"/>
              </a:rPr>
              <a:t>-119 élèves</a:t>
            </a: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5DE32D68-B545-07FE-A5C0-789063E575EF}"/>
              </a:ext>
            </a:extLst>
          </p:cNvPr>
          <p:cNvSpPr txBox="1"/>
          <p:nvPr/>
        </p:nvSpPr>
        <p:spPr>
          <a:xfrm>
            <a:off x="8069580" y="3068037"/>
            <a:ext cx="403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- 128 en maternelle</a:t>
            </a:r>
          </a:p>
        </p:txBody>
      </p:sp>
      <p:sp>
        <p:nvSpPr>
          <p:cNvPr id="50" name="Triangle isocèle 49">
            <a:extLst>
              <a:ext uri="{FF2B5EF4-FFF2-40B4-BE49-F238E27FC236}">
                <a16:creationId xmlns:a16="http://schemas.microsoft.com/office/drawing/2014/main" id="{AEA21A4D-4F60-BD19-8A14-AE1C616E8DBD}"/>
              </a:ext>
            </a:extLst>
          </p:cNvPr>
          <p:cNvSpPr/>
          <p:nvPr/>
        </p:nvSpPr>
        <p:spPr>
          <a:xfrm flipV="1">
            <a:off x="7749540" y="3208020"/>
            <a:ext cx="282854" cy="2438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ZoneTexte 50">
            <a:extLst>
              <a:ext uri="{FF2B5EF4-FFF2-40B4-BE49-F238E27FC236}">
                <a16:creationId xmlns:a16="http://schemas.microsoft.com/office/drawing/2014/main" id="{8179A16F-0B9B-8F2B-AD20-A45FC3E3A72A}"/>
              </a:ext>
            </a:extLst>
          </p:cNvPr>
          <p:cNvSpPr txBox="1"/>
          <p:nvPr/>
        </p:nvSpPr>
        <p:spPr>
          <a:xfrm>
            <a:off x="8069580" y="3571986"/>
            <a:ext cx="403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+ 9 en élémentaire</a:t>
            </a:r>
          </a:p>
        </p:txBody>
      </p:sp>
      <p:sp>
        <p:nvSpPr>
          <p:cNvPr id="52" name="Triangle isocèle 51">
            <a:extLst>
              <a:ext uri="{FF2B5EF4-FFF2-40B4-BE49-F238E27FC236}">
                <a16:creationId xmlns:a16="http://schemas.microsoft.com/office/drawing/2014/main" id="{C7AA3483-6D92-4420-8593-E8850D60FF1E}"/>
              </a:ext>
            </a:extLst>
          </p:cNvPr>
          <p:cNvSpPr/>
          <p:nvPr/>
        </p:nvSpPr>
        <p:spPr>
          <a:xfrm>
            <a:off x="7749540" y="3711969"/>
            <a:ext cx="282854" cy="24384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F1CCF74-0717-D04A-BBDE-56375368115A}"/>
              </a:ext>
            </a:extLst>
          </p:cNvPr>
          <p:cNvCxnSpPr>
            <a:cxnSpLocks/>
          </p:cNvCxnSpPr>
          <p:nvPr/>
        </p:nvCxnSpPr>
        <p:spPr>
          <a:xfrm>
            <a:off x="7749540" y="4226838"/>
            <a:ext cx="3436620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ZoneTexte 53">
            <a:extLst>
              <a:ext uri="{FF2B5EF4-FFF2-40B4-BE49-F238E27FC236}">
                <a16:creationId xmlns:a16="http://schemas.microsoft.com/office/drawing/2014/main" id="{BA14F411-6FF5-7669-E439-F5AA30C95495}"/>
              </a:ext>
            </a:extLst>
          </p:cNvPr>
          <p:cNvSpPr txBox="1"/>
          <p:nvPr/>
        </p:nvSpPr>
        <p:spPr>
          <a:xfrm>
            <a:off x="7577902" y="4233429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+mj-lt"/>
              </a:rPr>
              <a:t>Public : 1850 élèves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ADEF8CC-1F1A-8E04-28CC-5DA497B97583}"/>
              </a:ext>
            </a:extLst>
          </p:cNvPr>
          <p:cNvSpPr txBox="1"/>
          <p:nvPr/>
        </p:nvSpPr>
        <p:spPr>
          <a:xfrm>
            <a:off x="7577902" y="4787371"/>
            <a:ext cx="35777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latin typeface="+mj-lt"/>
              </a:rPr>
              <a:t>Privé   : 1237 élèves</a:t>
            </a:r>
          </a:p>
        </p:txBody>
      </p:sp>
      <p:sp>
        <p:nvSpPr>
          <p:cNvPr id="56" name="Espace réservé du numéro de diapositive 55">
            <a:extLst>
              <a:ext uri="{FF2B5EF4-FFF2-40B4-BE49-F238E27FC236}">
                <a16:creationId xmlns:a16="http://schemas.microsoft.com/office/drawing/2014/main" id="{2D9CE233-A6F3-E7F4-09D6-0D21703E8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C311F-5D98-4082-B53F-F07FF87FC8FE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199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1">
      <a:dk1>
        <a:sysClr val="windowText" lastClr="000000"/>
      </a:dk1>
      <a:lt1>
        <a:sysClr val="window" lastClr="FFFFFF"/>
      </a:lt1>
      <a:dk2>
        <a:srgbClr val="212745"/>
      </a:dk2>
      <a:lt2>
        <a:srgbClr val="FFFFFF"/>
      </a:lt2>
      <a:accent1>
        <a:srgbClr val="EC646A"/>
      </a:accent1>
      <a:accent2>
        <a:srgbClr val="46BFE0"/>
      </a:accent2>
      <a:accent3>
        <a:srgbClr val="A2C748"/>
      </a:accent3>
      <a:accent4>
        <a:srgbClr val="FF8021"/>
      </a:accent4>
      <a:accent5>
        <a:srgbClr val="56C7AA"/>
      </a:accent5>
      <a:accent6>
        <a:srgbClr val="F14124"/>
      </a:accent6>
      <a:hlink>
        <a:srgbClr val="46BFE0"/>
      </a:hlink>
      <a:folHlink>
        <a:srgbClr val="F0F0F0"/>
      </a:folHlink>
    </a:clrScheme>
    <a:fontScheme name="Personnalisé 4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7216A-5477-4622-BCA1-EEF7BB2980EC}"/>
</file>

<file path=customXml/itemProps2.xml><?xml version="1.0" encoding="utf-8"?>
<ds:datastoreItem xmlns:ds="http://schemas.openxmlformats.org/officeDocument/2006/customXml" ds:itemID="{AE482D18-DBD5-40DE-96F0-055F2CE92404}"/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268</Words>
  <Application>Microsoft Office PowerPoint</Application>
  <PresentationFormat>Grand écran</PresentationFormat>
  <Paragraphs>49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6" baseType="lpstr">
      <vt:lpstr>Arial</vt:lpstr>
      <vt:lpstr>Barlow-SemiBold</vt:lpstr>
      <vt:lpstr>Calibri</vt:lpstr>
      <vt:lpstr>Franklin Gothic Book</vt:lpstr>
      <vt:lpstr>Franklin Gothic Demi</vt:lpstr>
      <vt:lpstr>Mission Script</vt:lpstr>
      <vt:lpstr>Work Sans SemiBold</vt:lpstr>
      <vt:lpstr>Thème Office</vt:lpstr>
      <vt:lpstr>Présentation PowerPoint</vt:lpstr>
      <vt:lpstr>Les nouveautés de la rentrée scolaire</vt:lpstr>
      <vt:lpstr>Présentation PowerPoint</vt:lpstr>
      <vt:lpstr>Langage visuel</vt:lpstr>
      <vt:lpstr>Présentation PowerPoint</vt:lpstr>
      <vt:lpstr>Rentrée scolaire 2022</vt:lpstr>
      <vt:lpstr>Intégrer le numérique  à l’enseignement au quotidien</vt:lpstr>
      <vt:lpstr>Les chiffres de la rentrée, ce qu’il faut retenir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nouveautés de la rentrée scolaire </dc:title>
  <dc:creator>Gérald VIGOUROUX</dc:creator>
  <cp:lastModifiedBy>Gérald VIGOUROUX</cp:lastModifiedBy>
  <cp:revision>7</cp:revision>
  <dcterms:created xsi:type="dcterms:W3CDTF">2022-09-20T06:46:03Z</dcterms:created>
  <dcterms:modified xsi:type="dcterms:W3CDTF">2022-09-25T15:45:32Z</dcterms:modified>
</cp:coreProperties>
</file>